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0"/>
  </p:notesMasterIdLst>
  <p:sldIdLst>
    <p:sldId id="263" r:id="rId5"/>
    <p:sldId id="257" r:id="rId6"/>
    <p:sldId id="977" r:id="rId7"/>
    <p:sldId id="852" r:id="rId8"/>
    <p:sldId id="848" r:id="rId9"/>
    <p:sldId id="908" r:id="rId10"/>
    <p:sldId id="352" r:id="rId11"/>
    <p:sldId id="971" r:id="rId12"/>
    <p:sldId id="353" r:id="rId13"/>
    <p:sldId id="967" r:id="rId14"/>
    <p:sldId id="972" r:id="rId15"/>
    <p:sldId id="910" r:id="rId16"/>
    <p:sldId id="912" r:id="rId17"/>
    <p:sldId id="913" r:id="rId18"/>
    <p:sldId id="914" r:id="rId19"/>
    <p:sldId id="976" r:id="rId20"/>
    <p:sldId id="915" r:id="rId21"/>
    <p:sldId id="888" r:id="rId22"/>
    <p:sldId id="916" r:id="rId23"/>
    <p:sldId id="974" r:id="rId24"/>
    <p:sldId id="917" r:id="rId25"/>
    <p:sldId id="919" r:id="rId26"/>
    <p:sldId id="920" r:id="rId27"/>
    <p:sldId id="363" r:id="rId28"/>
    <p:sldId id="973" r:id="rId29"/>
    <p:sldId id="968" r:id="rId30"/>
    <p:sldId id="899" r:id="rId31"/>
    <p:sldId id="923" r:id="rId32"/>
    <p:sldId id="900" r:id="rId33"/>
    <p:sldId id="901" r:id="rId34"/>
    <p:sldId id="902" r:id="rId35"/>
    <p:sldId id="377" r:id="rId36"/>
    <p:sldId id="975" r:id="rId37"/>
    <p:sldId id="903" r:id="rId38"/>
    <p:sldId id="379" r:id="rId39"/>
    <p:sldId id="969" r:id="rId40"/>
    <p:sldId id="925" r:id="rId41"/>
    <p:sldId id="926" r:id="rId42"/>
    <p:sldId id="356" r:id="rId43"/>
    <p:sldId id="933" r:id="rId44"/>
    <p:sldId id="934" r:id="rId45"/>
    <p:sldId id="950" r:id="rId46"/>
    <p:sldId id="935" r:id="rId47"/>
    <p:sldId id="970" r:id="rId48"/>
    <p:sldId id="938" r:id="rId49"/>
    <p:sldId id="939" r:id="rId50"/>
    <p:sldId id="940" r:id="rId51"/>
    <p:sldId id="942" r:id="rId52"/>
    <p:sldId id="943" r:id="rId53"/>
    <p:sldId id="947" r:id="rId54"/>
    <p:sldId id="362" r:id="rId55"/>
    <p:sldId id="952" r:id="rId56"/>
    <p:sldId id="948" r:id="rId57"/>
    <p:sldId id="949" r:id="rId58"/>
    <p:sldId id="927" r:id="rId59"/>
    <p:sldId id="954" r:id="rId60"/>
    <p:sldId id="956" r:id="rId61"/>
    <p:sldId id="957" r:id="rId62"/>
    <p:sldId id="958" r:id="rId63"/>
    <p:sldId id="959" r:id="rId64"/>
    <p:sldId id="960" r:id="rId65"/>
    <p:sldId id="965" r:id="rId66"/>
    <p:sldId id="966" r:id="rId67"/>
    <p:sldId id="981" r:id="rId68"/>
    <p:sldId id="961" r:id="rId69"/>
    <p:sldId id="962" r:id="rId70"/>
    <p:sldId id="951" r:id="rId71"/>
    <p:sldId id="376" r:id="rId72"/>
    <p:sldId id="853" r:id="rId73"/>
    <p:sldId id="375" r:id="rId74"/>
    <p:sldId id="859" r:id="rId75"/>
    <p:sldId id="854" r:id="rId76"/>
    <p:sldId id="855" r:id="rId77"/>
    <p:sldId id="856" r:id="rId78"/>
    <p:sldId id="857" r:id="rId79"/>
    <p:sldId id="858" r:id="rId80"/>
    <p:sldId id="978" r:id="rId81"/>
    <p:sldId id="982" r:id="rId82"/>
    <p:sldId id="983" r:id="rId83"/>
    <p:sldId id="984" r:id="rId84"/>
    <p:sldId id="963" r:id="rId85"/>
    <p:sldId id="964" r:id="rId86"/>
    <p:sldId id="979" r:id="rId87"/>
    <p:sldId id="980" r:id="rId88"/>
    <p:sldId id="259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3E481F-3188-4C60-AD80-94FF33391D3F}" v="81" dt="2024-09-16T08:08:49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ysius Gonzaga Pradnya S., S.T., M.Eng." userId="148ebb6d-a3ad-40dd-b151-f93b8cb89f27" providerId="ADAL" clId="{603E481F-3188-4C60-AD80-94FF33391D3F}"/>
    <pc:docChg chg="undo custSel addSld delSld modSld">
      <pc:chgData name="Aloysius Gonzaga Pradnya S., S.T., M.Eng." userId="148ebb6d-a3ad-40dd-b151-f93b8cb89f27" providerId="ADAL" clId="{603E481F-3188-4C60-AD80-94FF33391D3F}" dt="2024-09-16T08:11:19.937" v="730" actId="13926"/>
      <pc:docMkLst>
        <pc:docMk/>
      </pc:docMkLst>
      <pc:sldChg chg="addSp modSp mod">
        <pc:chgData name="Aloysius Gonzaga Pradnya S., S.T., M.Eng." userId="148ebb6d-a3ad-40dd-b151-f93b8cb89f27" providerId="ADAL" clId="{603E481F-3188-4C60-AD80-94FF33391D3F}" dt="2024-09-09T03:58:52.142" v="39" actId="1076"/>
        <pc:sldMkLst>
          <pc:docMk/>
          <pc:sldMk cId="2419712594" sldId="379"/>
        </pc:sldMkLst>
        <pc:spChg chg="add mod">
          <ac:chgData name="Aloysius Gonzaga Pradnya S., S.T., M.Eng." userId="148ebb6d-a3ad-40dd-b151-f93b8cb89f27" providerId="ADAL" clId="{603E481F-3188-4C60-AD80-94FF33391D3F}" dt="2024-09-09T03:58:52.142" v="39" actId="1076"/>
          <ac:spMkLst>
            <pc:docMk/>
            <pc:sldMk cId="2419712594" sldId="379"/>
            <ac:spMk id="2" creationId="{8856211F-32AD-ACD0-ECF2-7B0EBC121ED7}"/>
          </ac:spMkLst>
        </pc:spChg>
        <pc:picChg chg="add mod">
          <ac:chgData name="Aloysius Gonzaga Pradnya S., S.T., M.Eng." userId="148ebb6d-a3ad-40dd-b151-f93b8cb89f27" providerId="ADAL" clId="{603E481F-3188-4C60-AD80-94FF33391D3F}" dt="2024-09-09T03:58:26.906" v="33" actId="1076"/>
          <ac:picMkLst>
            <pc:docMk/>
            <pc:sldMk cId="2419712594" sldId="379"/>
            <ac:picMk id="5" creationId="{2FC47A7E-FB18-4E14-CE49-51A604EBC3D0}"/>
          </ac:picMkLst>
        </pc:picChg>
      </pc:sldChg>
      <pc:sldChg chg="modSp mod">
        <pc:chgData name="Aloysius Gonzaga Pradnya S., S.T., M.Eng." userId="148ebb6d-a3ad-40dd-b151-f93b8cb89f27" providerId="ADAL" clId="{603E481F-3188-4C60-AD80-94FF33391D3F}" dt="2024-09-09T03:55:58.585" v="14" actId="113"/>
        <pc:sldMkLst>
          <pc:docMk/>
          <pc:sldMk cId="2733800522" sldId="852"/>
        </pc:sldMkLst>
        <pc:spChg chg="mod">
          <ac:chgData name="Aloysius Gonzaga Pradnya S., S.T., M.Eng." userId="148ebb6d-a3ad-40dd-b151-f93b8cb89f27" providerId="ADAL" clId="{603E481F-3188-4C60-AD80-94FF33391D3F}" dt="2024-09-09T03:55:58.585" v="14" actId="113"/>
          <ac:spMkLst>
            <pc:docMk/>
            <pc:sldMk cId="2733800522" sldId="852"/>
            <ac:spMk id="3" creationId="{35FC047C-234C-A3CC-01C6-2D88B27693A4}"/>
          </ac:spMkLst>
        </pc:spChg>
      </pc:sldChg>
      <pc:sldChg chg="addSp modSp mod">
        <pc:chgData name="Aloysius Gonzaga Pradnya S., S.T., M.Eng." userId="148ebb6d-a3ad-40dd-b151-f93b8cb89f27" providerId="ADAL" clId="{603E481F-3188-4C60-AD80-94FF33391D3F}" dt="2024-09-09T03:57:45.247" v="26" actId="1076"/>
        <pc:sldMkLst>
          <pc:docMk/>
          <pc:sldMk cId="3253031303" sldId="901"/>
        </pc:sldMkLst>
        <pc:spChg chg="add mod">
          <ac:chgData name="Aloysius Gonzaga Pradnya S., S.T., M.Eng." userId="148ebb6d-a3ad-40dd-b151-f93b8cb89f27" providerId="ADAL" clId="{603E481F-3188-4C60-AD80-94FF33391D3F}" dt="2024-09-09T03:57:45.247" v="26" actId="1076"/>
          <ac:spMkLst>
            <pc:docMk/>
            <pc:sldMk cId="3253031303" sldId="901"/>
            <ac:spMk id="2" creationId="{902ED625-28F5-8B6E-6850-1E7A72DBD4BB}"/>
          </ac:spMkLst>
        </pc:spChg>
        <pc:picChg chg="add mod">
          <ac:chgData name="Aloysius Gonzaga Pradnya S., S.T., M.Eng." userId="148ebb6d-a3ad-40dd-b151-f93b8cb89f27" providerId="ADAL" clId="{603E481F-3188-4C60-AD80-94FF33391D3F}" dt="2024-09-09T03:57:27.675" v="20" actId="1076"/>
          <ac:picMkLst>
            <pc:docMk/>
            <pc:sldMk cId="3253031303" sldId="901"/>
            <ac:picMk id="5" creationId="{6D4FE293-7AD4-31A9-5C34-DD6AF2121136}"/>
          </ac:picMkLst>
        </pc:picChg>
      </pc:sldChg>
      <pc:sldChg chg="modSp mod">
        <pc:chgData name="Aloysius Gonzaga Pradnya S., S.T., M.Eng." userId="148ebb6d-a3ad-40dd-b151-f93b8cb89f27" providerId="ADAL" clId="{603E481F-3188-4C60-AD80-94FF33391D3F}" dt="2024-09-09T03:56:39.563" v="15" actId="20577"/>
        <pc:sldMkLst>
          <pc:docMk/>
          <pc:sldMk cId="3546497007" sldId="916"/>
        </pc:sldMkLst>
        <pc:spChg chg="mod">
          <ac:chgData name="Aloysius Gonzaga Pradnya S., S.T., M.Eng." userId="148ebb6d-a3ad-40dd-b151-f93b8cb89f27" providerId="ADAL" clId="{603E481F-3188-4C60-AD80-94FF33391D3F}" dt="2024-09-09T03:56:39.563" v="15" actId="20577"/>
          <ac:spMkLst>
            <pc:docMk/>
            <pc:sldMk cId="3546497007" sldId="916"/>
            <ac:spMk id="3" creationId="{CFFF7E6C-F3E4-9191-2B57-599036ABE6FC}"/>
          </ac:spMkLst>
        </pc:spChg>
      </pc:sldChg>
      <pc:sldChg chg="modSp mod modAnim">
        <pc:chgData name="Aloysius Gonzaga Pradnya S., S.T., M.Eng." userId="148ebb6d-a3ad-40dd-b151-f93b8cb89f27" providerId="ADAL" clId="{603E481F-3188-4C60-AD80-94FF33391D3F}" dt="2024-09-16T07:10:44.146" v="565"/>
        <pc:sldMkLst>
          <pc:docMk/>
          <pc:sldMk cId="2510665315" sldId="933"/>
        </pc:sldMkLst>
        <pc:spChg chg="mod">
          <ac:chgData name="Aloysius Gonzaga Pradnya S., S.T., M.Eng." userId="148ebb6d-a3ad-40dd-b151-f93b8cb89f27" providerId="ADAL" clId="{603E481F-3188-4C60-AD80-94FF33391D3F}" dt="2024-09-09T04:04:16.592" v="380" actId="208"/>
          <ac:spMkLst>
            <pc:docMk/>
            <pc:sldMk cId="2510665315" sldId="933"/>
            <ac:spMk id="6" creationId="{23ADC83D-9C35-605B-6F0C-0DB16A7FD7AF}"/>
          </ac:spMkLst>
        </pc:spChg>
      </pc:sldChg>
      <pc:sldChg chg="addSp delSp modSp del mod">
        <pc:chgData name="Aloysius Gonzaga Pradnya S., S.T., M.Eng." userId="148ebb6d-a3ad-40dd-b151-f93b8cb89f27" providerId="ADAL" clId="{603E481F-3188-4C60-AD80-94FF33391D3F}" dt="2024-09-09T03:57:47.086" v="27" actId="47"/>
        <pc:sldMkLst>
          <pc:docMk/>
          <pc:sldMk cId="904194961" sldId="936"/>
        </pc:sldMkLst>
        <pc:spChg chg="add mod">
          <ac:chgData name="Aloysius Gonzaga Pradnya S., S.T., M.Eng." userId="148ebb6d-a3ad-40dd-b151-f93b8cb89f27" providerId="ADAL" clId="{603E481F-3188-4C60-AD80-94FF33391D3F}" dt="2024-09-09T03:57:21.254" v="18" actId="21"/>
          <ac:spMkLst>
            <pc:docMk/>
            <pc:sldMk cId="904194961" sldId="936"/>
            <ac:spMk id="3" creationId="{6BBF0FF0-A928-A65A-EB59-0E43C290B167}"/>
          </ac:spMkLst>
        </pc:spChg>
        <pc:spChg chg="mod">
          <ac:chgData name="Aloysius Gonzaga Pradnya S., S.T., M.Eng." userId="148ebb6d-a3ad-40dd-b151-f93b8cb89f27" providerId="ADAL" clId="{603E481F-3188-4C60-AD80-94FF33391D3F}" dt="2024-09-09T03:57:33.218" v="22" actId="27636"/>
          <ac:spMkLst>
            <pc:docMk/>
            <pc:sldMk cId="904194961" sldId="936"/>
            <ac:spMk id="10" creationId="{44D0916D-2C5C-ADA6-A8DC-2490FFB17F12}"/>
          </ac:spMkLst>
        </pc:spChg>
        <pc:picChg chg="del mod modCrop">
          <ac:chgData name="Aloysius Gonzaga Pradnya S., S.T., M.Eng." userId="148ebb6d-a3ad-40dd-b151-f93b8cb89f27" providerId="ADAL" clId="{603E481F-3188-4C60-AD80-94FF33391D3F}" dt="2024-09-09T03:57:21.254" v="18" actId="21"/>
          <ac:picMkLst>
            <pc:docMk/>
            <pc:sldMk cId="904194961" sldId="936"/>
            <ac:picMk id="5" creationId="{6D4FE293-7AD4-31A9-5C34-DD6AF2121136}"/>
          </ac:picMkLst>
        </pc:picChg>
      </pc:sldChg>
      <pc:sldChg chg="addSp delSp modSp del mod">
        <pc:chgData name="Aloysius Gonzaga Pradnya S., S.T., M.Eng." userId="148ebb6d-a3ad-40dd-b151-f93b8cb89f27" providerId="ADAL" clId="{603E481F-3188-4C60-AD80-94FF33391D3F}" dt="2024-09-09T03:58:53.782" v="40" actId="47"/>
        <pc:sldMkLst>
          <pc:docMk/>
          <pc:sldMk cId="3575602827" sldId="937"/>
        </pc:sldMkLst>
        <pc:spChg chg="add mod">
          <ac:chgData name="Aloysius Gonzaga Pradnya S., S.T., M.Eng." userId="148ebb6d-a3ad-40dd-b151-f93b8cb89f27" providerId="ADAL" clId="{603E481F-3188-4C60-AD80-94FF33391D3F}" dt="2024-09-09T03:58:11.661" v="30" actId="21"/>
          <ac:spMkLst>
            <pc:docMk/>
            <pc:sldMk cId="3575602827" sldId="937"/>
            <ac:spMk id="3" creationId="{82ABFC80-5B30-FBED-ABE3-9D26469014B7}"/>
          </ac:spMkLst>
        </pc:spChg>
        <pc:spChg chg="mod">
          <ac:chgData name="Aloysius Gonzaga Pradnya S., S.T., M.Eng." userId="148ebb6d-a3ad-40dd-b151-f93b8cb89f27" providerId="ADAL" clId="{603E481F-3188-4C60-AD80-94FF33391D3F}" dt="2024-09-09T03:58:44.213" v="37" actId="27636"/>
          <ac:spMkLst>
            <pc:docMk/>
            <pc:sldMk cId="3575602827" sldId="937"/>
            <ac:spMk id="10" creationId="{ED54B665-449D-33F2-D3E1-33A961A849BC}"/>
          </ac:spMkLst>
        </pc:spChg>
        <pc:picChg chg="del mod modCrop">
          <ac:chgData name="Aloysius Gonzaga Pradnya S., S.T., M.Eng." userId="148ebb6d-a3ad-40dd-b151-f93b8cb89f27" providerId="ADAL" clId="{603E481F-3188-4C60-AD80-94FF33391D3F}" dt="2024-09-09T03:58:11.661" v="30" actId="21"/>
          <ac:picMkLst>
            <pc:docMk/>
            <pc:sldMk cId="3575602827" sldId="937"/>
            <ac:picMk id="5" creationId="{2FC47A7E-FB18-4E14-CE49-51A604EBC3D0}"/>
          </ac:picMkLst>
        </pc:picChg>
      </pc:sldChg>
      <pc:sldChg chg="modSp mod">
        <pc:chgData name="Aloysius Gonzaga Pradnya S., S.T., M.Eng." userId="148ebb6d-a3ad-40dd-b151-f93b8cb89f27" providerId="ADAL" clId="{603E481F-3188-4C60-AD80-94FF33391D3F}" dt="2024-09-09T04:02:53.809" v="373" actId="208"/>
        <pc:sldMkLst>
          <pc:docMk/>
          <pc:sldMk cId="1274117298" sldId="943"/>
        </pc:sldMkLst>
        <pc:spChg chg="mod">
          <ac:chgData name="Aloysius Gonzaga Pradnya S., S.T., M.Eng." userId="148ebb6d-a3ad-40dd-b151-f93b8cb89f27" providerId="ADAL" clId="{603E481F-3188-4C60-AD80-94FF33391D3F}" dt="2024-09-09T04:02:53.809" v="373" actId="208"/>
          <ac:spMkLst>
            <pc:docMk/>
            <pc:sldMk cId="1274117298" sldId="943"/>
            <ac:spMk id="2" creationId="{CC3F981C-B56F-D954-6790-B0026F68E1CC}"/>
          </ac:spMkLst>
        </pc:spChg>
      </pc:sldChg>
      <pc:sldChg chg="addSp modSp mod modAnim">
        <pc:chgData name="Aloysius Gonzaga Pradnya S., S.T., M.Eng." userId="148ebb6d-a3ad-40dd-b151-f93b8cb89f27" providerId="ADAL" clId="{603E481F-3188-4C60-AD80-94FF33391D3F}" dt="2024-09-16T07:11:49.231" v="571"/>
        <pc:sldMkLst>
          <pc:docMk/>
          <pc:sldMk cId="2365225440" sldId="952"/>
        </pc:sldMkLst>
        <pc:spChg chg="mod">
          <ac:chgData name="Aloysius Gonzaga Pradnya S., S.T., M.Eng." userId="148ebb6d-a3ad-40dd-b151-f93b8cb89f27" providerId="ADAL" clId="{603E481F-3188-4C60-AD80-94FF33391D3F}" dt="2024-09-09T04:04:00.275" v="379" actId="208"/>
          <ac:spMkLst>
            <pc:docMk/>
            <pc:sldMk cId="2365225440" sldId="952"/>
            <ac:spMk id="4" creationId="{0141C534-B0C8-8791-63EB-7F01AF87FABC}"/>
          </ac:spMkLst>
        </pc:spChg>
        <pc:spChg chg="mod">
          <ac:chgData name="Aloysius Gonzaga Pradnya S., S.T., M.Eng." userId="148ebb6d-a3ad-40dd-b151-f93b8cb89f27" providerId="ADAL" clId="{603E481F-3188-4C60-AD80-94FF33391D3F}" dt="2024-09-09T04:04:00.275" v="379" actId="208"/>
          <ac:spMkLst>
            <pc:docMk/>
            <pc:sldMk cId="2365225440" sldId="952"/>
            <ac:spMk id="5" creationId="{5877BDE0-28EE-4853-C13C-5019410B1C42}"/>
          </ac:spMkLst>
        </pc:spChg>
        <pc:spChg chg="add mod">
          <ac:chgData name="Aloysius Gonzaga Pradnya S., S.T., M.Eng." userId="148ebb6d-a3ad-40dd-b151-f93b8cb89f27" providerId="ADAL" clId="{603E481F-3188-4C60-AD80-94FF33391D3F}" dt="2024-09-09T04:00:47.305" v="166" actId="20577"/>
          <ac:spMkLst>
            <pc:docMk/>
            <pc:sldMk cId="2365225440" sldId="952"/>
            <ac:spMk id="6" creationId="{5DFAC492-AAA9-8BF7-03A4-C721CFDD55F9}"/>
          </ac:spMkLst>
        </pc:spChg>
        <pc:spChg chg="add mod">
          <ac:chgData name="Aloysius Gonzaga Pradnya S., S.T., M.Eng." userId="148ebb6d-a3ad-40dd-b151-f93b8cb89f27" providerId="ADAL" clId="{603E481F-3188-4C60-AD80-94FF33391D3F}" dt="2024-09-09T04:02:17.475" v="372" actId="1076"/>
          <ac:spMkLst>
            <pc:docMk/>
            <pc:sldMk cId="2365225440" sldId="952"/>
            <ac:spMk id="7" creationId="{37AAB878-173D-A798-133F-8678A2D7534D}"/>
          </ac:spMkLst>
        </pc:spChg>
        <pc:spChg chg="add mod">
          <ac:chgData name="Aloysius Gonzaga Pradnya S., S.T., M.Eng." userId="148ebb6d-a3ad-40dd-b151-f93b8cb89f27" providerId="ADAL" clId="{603E481F-3188-4C60-AD80-94FF33391D3F}" dt="2024-09-09T04:04:00.275" v="379" actId="208"/>
          <ac:spMkLst>
            <pc:docMk/>
            <pc:sldMk cId="2365225440" sldId="952"/>
            <ac:spMk id="8" creationId="{8CCBC2C9-BD74-4311-BB16-400DD02ACDF9}"/>
          </ac:spMkLst>
        </pc:spChg>
        <pc:spChg chg="add mod">
          <ac:chgData name="Aloysius Gonzaga Pradnya S., S.T., M.Eng." userId="148ebb6d-a3ad-40dd-b151-f93b8cb89f27" providerId="ADAL" clId="{603E481F-3188-4C60-AD80-94FF33391D3F}" dt="2024-09-09T04:02:15.203" v="371" actId="1076"/>
          <ac:spMkLst>
            <pc:docMk/>
            <pc:sldMk cId="2365225440" sldId="952"/>
            <ac:spMk id="9" creationId="{92E8B805-4C86-287D-F035-C0AD807FFA96}"/>
          </ac:spMkLst>
        </pc:spChg>
      </pc:sldChg>
      <pc:sldChg chg="addSp modSp mod modAnim">
        <pc:chgData name="Aloysius Gonzaga Pradnya S., S.T., M.Eng." userId="148ebb6d-a3ad-40dd-b151-f93b8cb89f27" providerId="ADAL" clId="{603E481F-3188-4C60-AD80-94FF33391D3F}" dt="2024-09-16T07:12:19.539" v="573"/>
        <pc:sldMkLst>
          <pc:docMk/>
          <pc:sldMk cId="3855720944" sldId="957"/>
        </pc:sldMkLst>
        <pc:spChg chg="add mod">
          <ac:chgData name="Aloysius Gonzaga Pradnya S., S.T., M.Eng." userId="148ebb6d-a3ad-40dd-b151-f93b8cb89f27" providerId="ADAL" clId="{603E481F-3188-4C60-AD80-94FF33391D3F}" dt="2024-09-09T04:03:37.231" v="378" actId="14100"/>
          <ac:spMkLst>
            <pc:docMk/>
            <pc:sldMk cId="3855720944" sldId="957"/>
            <ac:spMk id="2" creationId="{B504D8C2-94FB-6B93-B9F4-40252A21DC1F}"/>
          </ac:spMkLst>
        </pc:spChg>
        <pc:spChg chg="add mod">
          <ac:chgData name="Aloysius Gonzaga Pradnya S., S.T., M.Eng." userId="148ebb6d-a3ad-40dd-b151-f93b8cb89f27" providerId="ADAL" clId="{603E481F-3188-4C60-AD80-94FF33391D3F}" dt="2024-09-09T04:05:09.726" v="479" actId="20577"/>
          <ac:spMkLst>
            <pc:docMk/>
            <pc:sldMk cId="3855720944" sldId="957"/>
            <ac:spMk id="3" creationId="{3DF9BC9E-7D9B-B005-CF74-453E2865CB0A}"/>
          </ac:spMkLst>
        </pc:spChg>
      </pc:sldChg>
      <pc:sldChg chg="addSp modSp mod modAnim">
        <pc:chgData name="Aloysius Gonzaga Pradnya S., S.T., M.Eng." userId="148ebb6d-a3ad-40dd-b151-f93b8cb89f27" providerId="ADAL" clId="{603E481F-3188-4C60-AD80-94FF33391D3F}" dt="2024-09-16T07:12:31.919" v="575"/>
        <pc:sldMkLst>
          <pc:docMk/>
          <pc:sldMk cId="3678700757" sldId="959"/>
        </pc:sldMkLst>
        <pc:spChg chg="add mod">
          <ac:chgData name="Aloysius Gonzaga Pradnya S., S.T., M.Eng." userId="148ebb6d-a3ad-40dd-b151-f93b8cb89f27" providerId="ADAL" clId="{603E481F-3188-4C60-AD80-94FF33391D3F}" dt="2024-09-09T04:08:21.789" v="484" actId="208"/>
          <ac:spMkLst>
            <pc:docMk/>
            <pc:sldMk cId="3678700757" sldId="959"/>
            <ac:spMk id="3" creationId="{8834752D-0D8F-0939-CCC8-D5275F709E09}"/>
          </ac:spMkLst>
        </pc:spChg>
        <pc:spChg chg="add mod">
          <ac:chgData name="Aloysius Gonzaga Pradnya S., S.T., M.Eng." userId="148ebb6d-a3ad-40dd-b151-f93b8cb89f27" providerId="ADAL" clId="{603E481F-3188-4C60-AD80-94FF33391D3F}" dt="2024-09-09T04:08:51.167" v="527" actId="1076"/>
          <ac:spMkLst>
            <pc:docMk/>
            <pc:sldMk cId="3678700757" sldId="959"/>
            <ac:spMk id="5" creationId="{67053478-C29B-6AD6-54A6-ECBB1B1E12DF}"/>
          </ac:spMkLst>
        </pc:spChg>
      </pc:sldChg>
      <pc:sldChg chg="modSp mod">
        <pc:chgData name="Aloysius Gonzaga Pradnya S., S.T., M.Eng." userId="148ebb6d-a3ad-40dd-b151-f93b8cb89f27" providerId="ADAL" clId="{603E481F-3188-4C60-AD80-94FF33391D3F}" dt="2024-09-09T04:15:22.780" v="541" actId="20577"/>
        <pc:sldMkLst>
          <pc:docMk/>
          <pc:sldMk cId="1793029322" sldId="961"/>
        </pc:sldMkLst>
        <pc:spChg chg="mod">
          <ac:chgData name="Aloysius Gonzaga Pradnya S., S.T., M.Eng." userId="148ebb6d-a3ad-40dd-b151-f93b8cb89f27" providerId="ADAL" clId="{603E481F-3188-4C60-AD80-94FF33391D3F}" dt="2024-09-09T04:15:22.780" v="541" actId="20577"/>
          <ac:spMkLst>
            <pc:docMk/>
            <pc:sldMk cId="1793029322" sldId="961"/>
            <ac:spMk id="2" creationId="{058EBFF3-A609-C050-A9A8-8EA4FE2A5259}"/>
          </ac:spMkLst>
        </pc:spChg>
      </pc:sldChg>
      <pc:sldChg chg="modSp mod">
        <pc:chgData name="Aloysius Gonzaga Pradnya S., S.T., M.Eng." userId="148ebb6d-a3ad-40dd-b151-f93b8cb89f27" providerId="ADAL" clId="{603E481F-3188-4C60-AD80-94FF33391D3F}" dt="2024-09-09T04:15:30.815" v="555" actId="20577"/>
        <pc:sldMkLst>
          <pc:docMk/>
          <pc:sldMk cId="549017066" sldId="962"/>
        </pc:sldMkLst>
        <pc:spChg chg="mod">
          <ac:chgData name="Aloysius Gonzaga Pradnya S., S.T., M.Eng." userId="148ebb6d-a3ad-40dd-b151-f93b8cb89f27" providerId="ADAL" clId="{603E481F-3188-4C60-AD80-94FF33391D3F}" dt="2024-09-09T04:15:30.815" v="555" actId="20577"/>
          <ac:spMkLst>
            <pc:docMk/>
            <pc:sldMk cId="549017066" sldId="962"/>
            <ac:spMk id="2" creationId="{058EBFF3-A609-C050-A9A8-8EA4FE2A5259}"/>
          </ac:spMkLst>
        </pc:spChg>
      </pc:sldChg>
      <pc:sldChg chg="modSp mod">
        <pc:chgData name="Aloysius Gonzaga Pradnya S., S.T., M.Eng." userId="148ebb6d-a3ad-40dd-b151-f93b8cb89f27" providerId="ADAL" clId="{603E481F-3188-4C60-AD80-94FF33391D3F}" dt="2024-09-16T08:07:21.876" v="711" actId="113"/>
        <pc:sldMkLst>
          <pc:docMk/>
          <pc:sldMk cId="360426666" sldId="963"/>
        </pc:sldMkLst>
        <pc:spChg chg="mod">
          <ac:chgData name="Aloysius Gonzaga Pradnya S., S.T., M.Eng." userId="148ebb6d-a3ad-40dd-b151-f93b8cb89f27" providerId="ADAL" clId="{603E481F-3188-4C60-AD80-94FF33391D3F}" dt="2024-09-16T08:07:21.876" v="711" actId="113"/>
          <ac:spMkLst>
            <pc:docMk/>
            <pc:sldMk cId="360426666" sldId="963"/>
            <ac:spMk id="3" creationId="{9D8AB7A1-053D-1749-E2B9-77E97662A396}"/>
          </ac:spMkLst>
        </pc:spChg>
      </pc:sldChg>
      <pc:sldChg chg="modAnim">
        <pc:chgData name="Aloysius Gonzaga Pradnya S., S.T., M.Eng." userId="148ebb6d-a3ad-40dd-b151-f93b8cb89f27" providerId="ADAL" clId="{603E481F-3188-4C60-AD80-94FF33391D3F}" dt="2024-09-16T07:09:53.847" v="562"/>
        <pc:sldMkLst>
          <pc:docMk/>
          <pc:sldMk cId="3698548668" sldId="973"/>
        </pc:sldMkLst>
      </pc:sldChg>
      <pc:sldChg chg="modAnim">
        <pc:chgData name="Aloysius Gonzaga Pradnya S., S.T., M.Eng." userId="148ebb6d-a3ad-40dd-b151-f93b8cb89f27" providerId="ADAL" clId="{603E481F-3188-4C60-AD80-94FF33391D3F}" dt="2024-09-16T07:08:57.958" v="557"/>
        <pc:sldMkLst>
          <pc:docMk/>
          <pc:sldMk cId="1532835009" sldId="974"/>
        </pc:sldMkLst>
      </pc:sldChg>
      <pc:sldChg chg="modSp mod">
        <pc:chgData name="Aloysius Gonzaga Pradnya S., S.T., M.Eng." userId="148ebb6d-a3ad-40dd-b151-f93b8cb89f27" providerId="ADAL" clId="{603E481F-3188-4C60-AD80-94FF33391D3F}" dt="2024-09-16T08:11:19.937" v="730" actId="13926"/>
        <pc:sldMkLst>
          <pc:docMk/>
          <pc:sldMk cId="1061219025" sldId="978"/>
        </pc:sldMkLst>
        <pc:spChg chg="mod">
          <ac:chgData name="Aloysius Gonzaga Pradnya S., S.T., M.Eng." userId="148ebb6d-a3ad-40dd-b151-f93b8cb89f27" providerId="ADAL" clId="{603E481F-3188-4C60-AD80-94FF33391D3F}" dt="2024-09-16T07:58:35.686" v="670" actId="20577"/>
          <ac:spMkLst>
            <pc:docMk/>
            <pc:sldMk cId="1061219025" sldId="978"/>
            <ac:spMk id="2" creationId="{766A10E0-5921-DED8-5A7E-C2E1B8208DC7}"/>
          </ac:spMkLst>
        </pc:spChg>
        <pc:spChg chg="mod">
          <ac:chgData name="Aloysius Gonzaga Pradnya S., S.T., M.Eng." userId="148ebb6d-a3ad-40dd-b151-f93b8cb89f27" providerId="ADAL" clId="{603E481F-3188-4C60-AD80-94FF33391D3F}" dt="2024-09-16T08:11:19.937" v="730" actId="13926"/>
          <ac:spMkLst>
            <pc:docMk/>
            <pc:sldMk cId="1061219025" sldId="978"/>
            <ac:spMk id="3" creationId="{A5D7933A-59A0-7CBD-200F-F1037FE71608}"/>
          </ac:spMkLst>
        </pc:spChg>
      </pc:sldChg>
      <pc:sldChg chg="addSp modSp add mod">
        <pc:chgData name="Aloysius Gonzaga Pradnya S., S.T., M.Eng." userId="148ebb6d-a3ad-40dd-b151-f93b8cb89f27" providerId="ADAL" clId="{603E481F-3188-4C60-AD80-94FF33391D3F}" dt="2024-09-16T08:08:54.449" v="721" actId="1076"/>
        <pc:sldMkLst>
          <pc:docMk/>
          <pc:sldMk cId="82293614" sldId="982"/>
        </pc:sldMkLst>
        <pc:spChg chg="mod">
          <ac:chgData name="Aloysius Gonzaga Pradnya S., S.T., M.Eng." userId="148ebb6d-a3ad-40dd-b151-f93b8cb89f27" providerId="ADAL" clId="{603E481F-3188-4C60-AD80-94FF33391D3F}" dt="2024-09-16T07:58:39.739" v="674" actId="20577"/>
          <ac:spMkLst>
            <pc:docMk/>
            <pc:sldMk cId="82293614" sldId="982"/>
            <ac:spMk id="2" creationId="{766A10E0-5921-DED8-5A7E-C2E1B8208DC7}"/>
          </ac:spMkLst>
        </pc:spChg>
        <pc:spChg chg="mod">
          <ac:chgData name="Aloysius Gonzaga Pradnya S., S.T., M.Eng." userId="148ebb6d-a3ad-40dd-b151-f93b8cb89f27" providerId="ADAL" clId="{603E481F-3188-4C60-AD80-94FF33391D3F}" dt="2024-09-16T08:08:04.068" v="712" actId="14100"/>
          <ac:spMkLst>
            <pc:docMk/>
            <pc:sldMk cId="82293614" sldId="982"/>
            <ac:spMk id="3" creationId="{A5D7933A-59A0-7CBD-200F-F1037FE71608}"/>
          </ac:spMkLst>
        </pc:spChg>
        <pc:spChg chg="add mod">
          <ac:chgData name="Aloysius Gonzaga Pradnya S., S.T., M.Eng." userId="148ebb6d-a3ad-40dd-b151-f93b8cb89f27" providerId="ADAL" clId="{603E481F-3188-4C60-AD80-94FF33391D3F}" dt="2024-09-16T08:08:49.318" v="720" actId="164"/>
          <ac:spMkLst>
            <pc:docMk/>
            <pc:sldMk cId="82293614" sldId="982"/>
            <ac:spMk id="6" creationId="{77D3D4FB-595F-836A-0648-7B6B4BC716FF}"/>
          </ac:spMkLst>
        </pc:spChg>
        <pc:grpChg chg="add mod">
          <ac:chgData name="Aloysius Gonzaga Pradnya S., S.T., M.Eng." userId="148ebb6d-a3ad-40dd-b151-f93b8cb89f27" providerId="ADAL" clId="{603E481F-3188-4C60-AD80-94FF33391D3F}" dt="2024-09-16T08:08:54.449" v="721" actId="1076"/>
          <ac:grpSpMkLst>
            <pc:docMk/>
            <pc:sldMk cId="82293614" sldId="982"/>
            <ac:grpSpMk id="7" creationId="{D5290B45-47F6-5F9F-54D8-C50D98EB4208}"/>
          </ac:grpSpMkLst>
        </pc:grpChg>
        <pc:picChg chg="add mod">
          <ac:chgData name="Aloysius Gonzaga Pradnya S., S.T., M.Eng." userId="148ebb6d-a3ad-40dd-b151-f93b8cb89f27" providerId="ADAL" clId="{603E481F-3188-4C60-AD80-94FF33391D3F}" dt="2024-09-16T08:08:49.318" v="720" actId="164"/>
          <ac:picMkLst>
            <pc:docMk/>
            <pc:sldMk cId="82293614" sldId="982"/>
            <ac:picMk id="5" creationId="{990DFA6F-C852-7624-2D49-B4F79024A825}"/>
          </ac:picMkLst>
        </pc:picChg>
      </pc:sldChg>
      <pc:sldChg chg="modSp add mod">
        <pc:chgData name="Aloysius Gonzaga Pradnya S., S.T., M.Eng." userId="148ebb6d-a3ad-40dd-b151-f93b8cb89f27" providerId="ADAL" clId="{603E481F-3188-4C60-AD80-94FF33391D3F}" dt="2024-09-16T08:03:08.243" v="698" actId="113"/>
        <pc:sldMkLst>
          <pc:docMk/>
          <pc:sldMk cId="2564418990" sldId="983"/>
        </pc:sldMkLst>
        <pc:spChg chg="mod">
          <ac:chgData name="Aloysius Gonzaga Pradnya S., S.T., M.Eng." userId="148ebb6d-a3ad-40dd-b151-f93b8cb89f27" providerId="ADAL" clId="{603E481F-3188-4C60-AD80-94FF33391D3F}" dt="2024-09-16T07:58:45.806" v="683" actId="20577"/>
          <ac:spMkLst>
            <pc:docMk/>
            <pc:sldMk cId="2564418990" sldId="983"/>
            <ac:spMk id="2" creationId="{766A10E0-5921-DED8-5A7E-C2E1B8208DC7}"/>
          </ac:spMkLst>
        </pc:spChg>
        <pc:spChg chg="mod">
          <ac:chgData name="Aloysius Gonzaga Pradnya S., S.T., M.Eng." userId="148ebb6d-a3ad-40dd-b151-f93b8cb89f27" providerId="ADAL" clId="{603E481F-3188-4C60-AD80-94FF33391D3F}" dt="2024-09-16T08:03:08.243" v="698" actId="113"/>
          <ac:spMkLst>
            <pc:docMk/>
            <pc:sldMk cId="2564418990" sldId="983"/>
            <ac:spMk id="3" creationId="{A5D7933A-59A0-7CBD-200F-F1037FE71608}"/>
          </ac:spMkLst>
        </pc:spChg>
      </pc:sldChg>
      <pc:sldChg chg="modSp new mod">
        <pc:chgData name="Aloysius Gonzaga Pradnya S., S.T., M.Eng." userId="148ebb6d-a3ad-40dd-b151-f93b8cb89f27" providerId="ADAL" clId="{603E481F-3188-4C60-AD80-94FF33391D3F}" dt="2024-09-16T08:06:34.256" v="709" actId="20577"/>
        <pc:sldMkLst>
          <pc:docMk/>
          <pc:sldMk cId="1961673232" sldId="984"/>
        </pc:sldMkLst>
        <pc:spChg chg="mod">
          <ac:chgData name="Aloysius Gonzaga Pradnya S., S.T., M.Eng." userId="148ebb6d-a3ad-40dd-b151-f93b8cb89f27" providerId="ADAL" clId="{603E481F-3188-4C60-AD80-94FF33391D3F}" dt="2024-09-16T08:05:17.268" v="704" actId="20577"/>
          <ac:spMkLst>
            <pc:docMk/>
            <pc:sldMk cId="1961673232" sldId="984"/>
            <ac:spMk id="2" creationId="{DAF40A33-3459-5FB7-10E2-92EB4EAD56CC}"/>
          </ac:spMkLst>
        </pc:spChg>
        <pc:spChg chg="mod">
          <ac:chgData name="Aloysius Gonzaga Pradnya S., S.T., M.Eng." userId="148ebb6d-a3ad-40dd-b151-f93b8cb89f27" providerId="ADAL" clId="{603E481F-3188-4C60-AD80-94FF33391D3F}" dt="2024-09-16T08:06:34.256" v="709" actId="20577"/>
          <ac:spMkLst>
            <pc:docMk/>
            <pc:sldMk cId="1961673232" sldId="984"/>
            <ac:spMk id="3" creationId="{564F1FDB-E7D9-4F79-F0CB-9B1C67AE3EE3}"/>
          </ac:spMkLst>
        </pc:spChg>
      </pc:sldChg>
    </pc:docChg>
  </pc:docChgLst>
  <pc:docChgLst>
    <pc:chgData name="Aloysius Gonzaga Pradnya S., S.T., M.Eng." userId="148ebb6d-a3ad-40dd-b151-f93b8cb89f27" providerId="ADAL" clId="{5D1AB45D-A427-4E63-8DDD-2CBE87AB6604}"/>
    <pc:docChg chg="undo custSel addSld delSld modSld sldOrd">
      <pc:chgData name="Aloysius Gonzaga Pradnya S., S.T., M.Eng." userId="148ebb6d-a3ad-40dd-b151-f93b8cb89f27" providerId="ADAL" clId="{5D1AB45D-A427-4E63-8DDD-2CBE87AB6604}" dt="2024-09-07T11:00:42.064" v="408"/>
      <pc:docMkLst>
        <pc:docMk/>
      </pc:docMkLst>
      <pc:sldChg chg="modSp mod">
        <pc:chgData name="Aloysius Gonzaga Pradnya S., S.T., M.Eng." userId="148ebb6d-a3ad-40dd-b151-f93b8cb89f27" providerId="ADAL" clId="{5D1AB45D-A427-4E63-8DDD-2CBE87AB6604}" dt="2024-09-07T10:02:31.103" v="58" actId="113"/>
        <pc:sldMkLst>
          <pc:docMk/>
          <pc:sldMk cId="0" sldId="257"/>
        </pc:sldMkLst>
        <pc:spChg chg="mod">
          <ac:chgData name="Aloysius Gonzaga Pradnya S., S.T., M.Eng." userId="148ebb6d-a3ad-40dd-b151-f93b8cb89f27" providerId="ADAL" clId="{5D1AB45D-A427-4E63-8DDD-2CBE87AB6604}" dt="2024-09-07T10:02:31.103" v="58" actId="113"/>
          <ac:spMkLst>
            <pc:docMk/>
            <pc:sldMk cId="0" sldId="257"/>
            <ac:spMk id="10243" creationId="{00000000-0000-0000-0000-000000000000}"/>
          </ac:spMkLst>
        </pc:spChg>
      </pc:sldChg>
      <pc:sldChg chg="modSp mod">
        <pc:chgData name="Aloysius Gonzaga Pradnya S., S.T., M.Eng." userId="148ebb6d-a3ad-40dd-b151-f93b8cb89f27" providerId="ADAL" clId="{5D1AB45D-A427-4E63-8DDD-2CBE87AB6604}" dt="2024-09-07T10:00:10.199" v="57" actId="20577"/>
        <pc:sldMkLst>
          <pc:docMk/>
          <pc:sldMk cId="1175444552" sldId="263"/>
        </pc:sldMkLst>
        <pc:spChg chg="mod">
          <ac:chgData name="Aloysius Gonzaga Pradnya S., S.T., M.Eng." userId="148ebb6d-a3ad-40dd-b151-f93b8cb89f27" providerId="ADAL" clId="{5D1AB45D-A427-4E63-8DDD-2CBE87AB6604}" dt="2024-09-07T10:00:03.475" v="50" actId="20577"/>
          <ac:spMkLst>
            <pc:docMk/>
            <pc:sldMk cId="1175444552" sldId="263"/>
            <ac:spMk id="4" creationId="{DFA0CACC-D8B2-431B-B665-71D0D12E299E}"/>
          </ac:spMkLst>
        </pc:spChg>
        <pc:spChg chg="mod">
          <ac:chgData name="Aloysius Gonzaga Pradnya S., S.T., M.Eng." userId="148ebb6d-a3ad-40dd-b151-f93b8cb89f27" providerId="ADAL" clId="{5D1AB45D-A427-4E63-8DDD-2CBE87AB6604}" dt="2024-09-07T10:00:10.199" v="57" actId="20577"/>
          <ac:spMkLst>
            <pc:docMk/>
            <pc:sldMk cId="1175444552" sldId="263"/>
            <ac:spMk id="5" creationId="{64FB6852-A530-4C15-A799-37E7610ED564}"/>
          </ac:spMkLst>
        </pc:spChg>
      </pc:sldChg>
      <pc:sldChg chg="del">
        <pc:chgData name="Aloysius Gonzaga Pradnya S., S.T., M.Eng." userId="148ebb6d-a3ad-40dd-b151-f93b8cb89f27" providerId="ADAL" clId="{5D1AB45D-A427-4E63-8DDD-2CBE87AB6604}" dt="2024-08-28T06:09:16.330" v="1" actId="2696"/>
        <pc:sldMkLst>
          <pc:docMk/>
          <pc:sldMk cId="1840092439" sldId="267"/>
        </pc:sldMkLst>
      </pc:sldChg>
      <pc:sldChg chg="del">
        <pc:chgData name="Aloysius Gonzaga Pradnya S., S.T., M.Eng." userId="148ebb6d-a3ad-40dd-b151-f93b8cb89f27" providerId="ADAL" clId="{5D1AB45D-A427-4E63-8DDD-2CBE87AB6604}" dt="2024-08-28T06:09:16.330" v="1" actId="2696"/>
        <pc:sldMkLst>
          <pc:docMk/>
          <pc:sldMk cId="1955752801" sldId="269"/>
        </pc:sldMkLst>
      </pc:sldChg>
      <pc:sldChg chg="del">
        <pc:chgData name="Aloysius Gonzaga Pradnya S., S.T., M.Eng." userId="148ebb6d-a3ad-40dd-b151-f93b8cb89f27" providerId="ADAL" clId="{5D1AB45D-A427-4E63-8DDD-2CBE87AB6604}" dt="2024-08-28T06:09:16.330" v="1" actId="2696"/>
        <pc:sldMkLst>
          <pc:docMk/>
          <pc:sldMk cId="54191545" sldId="271"/>
        </pc:sldMkLst>
      </pc:sldChg>
      <pc:sldChg chg="del">
        <pc:chgData name="Aloysius Gonzaga Pradnya S., S.T., M.Eng." userId="148ebb6d-a3ad-40dd-b151-f93b8cb89f27" providerId="ADAL" clId="{5D1AB45D-A427-4E63-8DDD-2CBE87AB6604}" dt="2024-08-28T06:09:16.330" v="1" actId="2696"/>
        <pc:sldMkLst>
          <pc:docMk/>
          <pc:sldMk cId="309320747" sldId="339"/>
        </pc:sldMkLst>
      </pc:sldChg>
      <pc:sldChg chg="add ord">
        <pc:chgData name="Aloysius Gonzaga Pradnya S., S.T., M.Eng." userId="148ebb6d-a3ad-40dd-b151-f93b8cb89f27" providerId="ADAL" clId="{5D1AB45D-A427-4E63-8DDD-2CBE87AB6604}" dt="2024-09-07T11:00:04.311" v="407"/>
        <pc:sldMkLst>
          <pc:docMk/>
          <pc:sldMk cId="3545196109" sldId="375"/>
        </pc:sldMkLst>
      </pc:sldChg>
      <pc:sldChg chg="add">
        <pc:chgData name="Aloysius Gonzaga Pradnya S., S.T., M.Eng." userId="148ebb6d-a3ad-40dd-b151-f93b8cb89f27" providerId="ADAL" clId="{5D1AB45D-A427-4E63-8DDD-2CBE87AB6604}" dt="2024-09-07T10:59:51.158" v="403"/>
        <pc:sldMkLst>
          <pc:docMk/>
          <pc:sldMk cId="2766323788" sldId="376"/>
        </pc:sldMkLst>
      </pc:sldChg>
      <pc:sldChg chg="modSp mod">
        <pc:chgData name="Aloysius Gonzaga Pradnya S., S.T., M.Eng." userId="148ebb6d-a3ad-40dd-b151-f93b8cb89f27" providerId="ADAL" clId="{5D1AB45D-A427-4E63-8DDD-2CBE87AB6604}" dt="2024-09-07T10:25:21.563" v="89" actId="113"/>
        <pc:sldMkLst>
          <pc:docMk/>
          <pc:sldMk cId="2419712594" sldId="379"/>
        </pc:sldMkLst>
        <pc:spChg chg="mod">
          <ac:chgData name="Aloysius Gonzaga Pradnya S., S.T., M.Eng." userId="148ebb6d-a3ad-40dd-b151-f93b8cb89f27" providerId="ADAL" clId="{5D1AB45D-A427-4E63-8DDD-2CBE87AB6604}" dt="2024-09-07T10:25:21.563" v="89" actId="113"/>
          <ac:spMkLst>
            <pc:docMk/>
            <pc:sldMk cId="2419712594" sldId="379"/>
            <ac:spMk id="194563" creationId="{00000000-0000-0000-0000-000000000000}"/>
          </ac:spMkLst>
        </pc:spChg>
      </pc:sldChg>
      <pc:sldChg chg="del">
        <pc:chgData name="Aloysius Gonzaga Pradnya S., S.T., M.Eng." userId="148ebb6d-a3ad-40dd-b151-f93b8cb89f27" providerId="ADAL" clId="{5D1AB45D-A427-4E63-8DDD-2CBE87AB6604}" dt="2024-08-28T06:09:16.330" v="1" actId="2696"/>
        <pc:sldMkLst>
          <pc:docMk/>
          <pc:sldMk cId="1273470412" sldId="828"/>
        </pc:sldMkLst>
      </pc:sldChg>
      <pc:sldChg chg="add ord setBg">
        <pc:chgData name="Aloysius Gonzaga Pradnya S., S.T., M.Eng." userId="148ebb6d-a3ad-40dd-b151-f93b8cb89f27" providerId="ADAL" clId="{5D1AB45D-A427-4E63-8DDD-2CBE87AB6604}" dt="2024-09-07T10:53:56.162" v="332"/>
        <pc:sldMkLst>
          <pc:docMk/>
          <pc:sldMk cId="423331322" sldId="848"/>
        </pc:sldMkLst>
      </pc:sldChg>
      <pc:sldChg chg="modSp add mod ord">
        <pc:chgData name="Aloysius Gonzaga Pradnya S., S.T., M.Eng." userId="148ebb6d-a3ad-40dd-b151-f93b8cb89f27" providerId="ADAL" clId="{5D1AB45D-A427-4E63-8DDD-2CBE87AB6604}" dt="2024-09-07T10:54:40.644" v="374" actId="20577"/>
        <pc:sldMkLst>
          <pc:docMk/>
          <pc:sldMk cId="2733800522" sldId="852"/>
        </pc:sldMkLst>
        <pc:spChg chg="mod">
          <ac:chgData name="Aloysius Gonzaga Pradnya S., S.T., M.Eng." userId="148ebb6d-a3ad-40dd-b151-f93b8cb89f27" providerId="ADAL" clId="{5D1AB45D-A427-4E63-8DDD-2CBE87AB6604}" dt="2024-09-07T10:54:40.644" v="374" actId="20577"/>
          <ac:spMkLst>
            <pc:docMk/>
            <pc:sldMk cId="2733800522" sldId="852"/>
            <ac:spMk id="2" creationId="{5545EC5F-6E4C-86E2-AB67-4E8D9B1F5B6B}"/>
          </ac:spMkLst>
        </pc:spChg>
      </pc:sldChg>
      <pc:sldChg chg="modSp add mod ord">
        <pc:chgData name="Aloysius Gonzaga Pradnya S., S.T., M.Eng." userId="148ebb6d-a3ad-40dd-b151-f93b8cb89f27" providerId="ADAL" clId="{5D1AB45D-A427-4E63-8DDD-2CBE87AB6604}" dt="2024-09-07T11:00:01.389" v="405"/>
        <pc:sldMkLst>
          <pc:docMk/>
          <pc:sldMk cId="3761401714" sldId="853"/>
        </pc:sldMkLst>
        <pc:spChg chg="mod">
          <ac:chgData name="Aloysius Gonzaga Pradnya S., S.T., M.Eng." userId="148ebb6d-a3ad-40dd-b151-f93b8cb89f27" providerId="ADAL" clId="{5D1AB45D-A427-4E63-8DDD-2CBE87AB6604}" dt="2024-09-07T10:55:15.599" v="376" actId="20577"/>
          <ac:spMkLst>
            <pc:docMk/>
            <pc:sldMk cId="3761401714" sldId="853"/>
            <ac:spMk id="3" creationId="{B0419158-1C8D-F7C3-C573-F3F8E3FCFC8F}"/>
          </ac:spMkLst>
        </pc:spChg>
      </pc:sldChg>
      <pc:sldChg chg="modSp add mod">
        <pc:chgData name="Aloysius Gonzaga Pradnya S., S.T., M.Eng." userId="148ebb6d-a3ad-40dd-b151-f93b8cb89f27" providerId="ADAL" clId="{5D1AB45D-A427-4E63-8DDD-2CBE87AB6604}" dt="2024-09-07T10:55:30.408" v="383" actId="20577"/>
        <pc:sldMkLst>
          <pc:docMk/>
          <pc:sldMk cId="2406805524" sldId="854"/>
        </pc:sldMkLst>
        <pc:spChg chg="mod">
          <ac:chgData name="Aloysius Gonzaga Pradnya S., S.T., M.Eng." userId="148ebb6d-a3ad-40dd-b151-f93b8cb89f27" providerId="ADAL" clId="{5D1AB45D-A427-4E63-8DDD-2CBE87AB6604}" dt="2024-09-07T10:55:30.408" v="383" actId="20577"/>
          <ac:spMkLst>
            <pc:docMk/>
            <pc:sldMk cId="2406805524" sldId="854"/>
            <ac:spMk id="5" creationId="{0E8987AD-1199-8564-5EF8-638D216CF99F}"/>
          </ac:spMkLst>
        </pc:spChg>
      </pc:sldChg>
      <pc:sldChg chg="add">
        <pc:chgData name="Aloysius Gonzaga Pradnya S., S.T., M.Eng." userId="148ebb6d-a3ad-40dd-b151-f93b8cb89f27" providerId="ADAL" clId="{5D1AB45D-A427-4E63-8DDD-2CBE87AB6604}" dt="2024-08-28T06:08:22.470" v="0"/>
        <pc:sldMkLst>
          <pc:docMk/>
          <pc:sldMk cId="3286381656" sldId="855"/>
        </pc:sldMkLst>
      </pc:sldChg>
      <pc:sldChg chg="add">
        <pc:chgData name="Aloysius Gonzaga Pradnya S., S.T., M.Eng." userId="148ebb6d-a3ad-40dd-b151-f93b8cb89f27" providerId="ADAL" clId="{5D1AB45D-A427-4E63-8DDD-2CBE87AB6604}" dt="2024-08-28T06:08:22.470" v="0"/>
        <pc:sldMkLst>
          <pc:docMk/>
          <pc:sldMk cId="609867365" sldId="856"/>
        </pc:sldMkLst>
      </pc:sldChg>
      <pc:sldChg chg="add">
        <pc:chgData name="Aloysius Gonzaga Pradnya S., S.T., M.Eng." userId="148ebb6d-a3ad-40dd-b151-f93b8cb89f27" providerId="ADAL" clId="{5D1AB45D-A427-4E63-8DDD-2CBE87AB6604}" dt="2024-08-28T06:08:22.470" v="0"/>
        <pc:sldMkLst>
          <pc:docMk/>
          <pc:sldMk cId="3479136687" sldId="857"/>
        </pc:sldMkLst>
      </pc:sldChg>
      <pc:sldChg chg="add">
        <pc:chgData name="Aloysius Gonzaga Pradnya S., S.T., M.Eng." userId="148ebb6d-a3ad-40dd-b151-f93b8cb89f27" providerId="ADAL" clId="{5D1AB45D-A427-4E63-8DDD-2CBE87AB6604}" dt="2024-08-28T06:08:22.470" v="0"/>
        <pc:sldMkLst>
          <pc:docMk/>
          <pc:sldMk cId="428346536" sldId="858"/>
        </pc:sldMkLst>
      </pc:sldChg>
      <pc:sldChg chg="add">
        <pc:chgData name="Aloysius Gonzaga Pradnya S., S.T., M.Eng." userId="148ebb6d-a3ad-40dd-b151-f93b8cb89f27" providerId="ADAL" clId="{5D1AB45D-A427-4E63-8DDD-2CBE87AB6604}" dt="2024-08-28T06:08:22.470" v="0"/>
        <pc:sldMkLst>
          <pc:docMk/>
          <pc:sldMk cId="3199862329" sldId="859"/>
        </pc:sldMkLst>
      </pc:sldChg>
      <pc:sldChg chg="modSp mod">
        <pc:chgData name="Aloysius Gonzaga Pradnya S., S.T., M.Eng." userId="148ebb6d-a3ad-40dd-b151-f93b8cb89f27" providerId="ADAL" clId="{5D1AB45D-A427-4E63-8DDD-2CBE87AB6604}" dt="2024-09-07T10:24:10.464" v="84" actId="20577"/>
        <pc:sldMkLst>
          <pc:docMk/>
          <pc:sldMk cId="180881328" sldId="900"/>
        </pc:sldMkLst>
        <pc:spChg chg="mod">
          <ac:chgData name="Aloysius Gonzaga Pradnya S., S.T., M.Eng." userId="148ebb6d-a3ad-40dd-b151-f93b8cb89f27" providerId="ADAL" clId="{5D1AB45D-A427-4E63-8DDD-2CBE87AB6604}" dt="2024-09-07T10:24:10.464" v="84" actId="20577"/>
          <ac:spMkLst>
            <pc:docMk/>
            <pc:sldMk cId="180881328" sldId="900"/>
            <ac:spMk id="194563" creationId="{00000000-0000-0000-0000-000000000000}"/>
          </ac:spMkLst>
        </pc:spChg>
      </pc:sldChg>
      <pc:sldChg chg="modSp mod">
        <pc:chgData name="Aloysius Gonzaga Pradnya S., S.T., M.Eng." userId="148ebb6d-a3ad-40dd-b151-f93b8cb89f27" providerId="ADAL" clId="{5D1AB45D-A427-4E63-8DDD-2CBE87AB6604}" dt="2024-09-07T10:24:31.137" v="88" actId="20577"/>
        <pc:sldMkLst>
          <pc:docMk/>
          <pc:sldMk cId="3253031303" sldId="901"/>
        </pc:sldMkLst>
        <pc:spChg chg="mod">
          <ac:chgData name="Aloysius Gonzaga Pradnya S., S.T., M.Eng." userId="148ebb6d-a3ad-40dd-b151-f93b8cb89f27" providerId="ADAL" clId="{5D1AB45D-A427-4E63-8DDD-2CBE87AB6604}" dt="2024-09-07T10:24:31.137" v="88" actId="20577"/>
          <ac:spMkLst>
            <pc:docMk/>
            <pc:sldMk cId="3253031303" sldId="901"/>
            <ac:spMk id="194563" creationId="{00000000-0000-0000-0000-000000000000}"/>
          </ac:spMkLst>
        </pc:spChg>
      </pc:sldChg>
      <pc:sldChg chg="del">
        <pc:chgData name="Aloysius Gonzaga Pradnya S., S.T., M.Eng." userId="148ebb6d-a3ad-40dd-b151-f93b8cb89f27" providerId="ADAL" clId="{5D1AB45D-A427-4E63-8DDD-2CBE87AB6604}" dt="2024-08-28T06:09:16.330" v="1" actId="2696"/>
        <pc:sldMkLst>
          <pc:docMk/>
          <pc:sldMk cId="3884115822" sldId="907"/>
        </pc:sldMkLst>
      </pc:sldChg>
      <pc:sldChg chg="modSp mod">
        <pc:chgData name="Aloysius Gonzaga Pradnya S., S.T., M.Eng." userId="148ebb6d-a3ad-40dd-b151-f93b8cb89f27" providerId="ADAL" clId="{5D1AB45D-A427-4E63-8DDD-2CBE87AB6604}" dt="2024-09-07T10:03:17.081" v="61" actId="20577"/>
        <pc:sldMkLst>
          <pc:docMk/>
          <pc:sldMk cId="1185735328" sldId="910"/>
        </pc:sldMkLst>
        <pc:spChg chg="mod">
          <ac:chgData name="Aloysius Gonzaga Pradnya S., S.T., M.Eng." userId="148ebb6d-a3ad-40dd-b151-f93b8cb89f27" providerId="ADAL" clId="{5D1AB45D-A427-4E63-8DDD-2CBE87AB6604}" dt="2024-09-07T10:03:17.081" v="61" actId="20577"/>
          <ac:spMkLst>
            <pc:docMk/>
            <pc:sldMk cId="1185735328" sldId="910"/>
            <ac:spMk id="5" creationId="{7ECF03B7-8AA5-849F-30B5-CA3A0DB8CF9A}"/>
          </ac:spMkLst>
        </pc:spChg>
      </pc:sldChg>
      <pc:sldChg chg="modSp mod">
        <pc:chgData name="Aloysius Gonzaga Pradnya S., S.T., M.Eng." userId="148ebb6d-a3ad-40dd-b151-f93b8cb89f27" providerId="ADAL" clId="{5D1AB45D-A427-4E63-8DDD-2CBE87AB6604}" dt="2024-09-07T10:09:16.212" v="75"/>
        <pc:sldMkLst>
          <pc:docMk/>
          <pc:sldMk cId="2927066754" sldId="919"/>
        </pc:sldMkLst>
        <pc:spChg chg="mod">
          <ac:chgData name="Aloysius Gonzaga Pradnya S., S.T., M.Eng." userId="148ebb6d-a3ad-40dd-b151-f93b8cb89f27" providerId="ADAL" clId="{5D1AB45D-A427-4E63-8DDD-2CBE87AB6604}" dt="2024-09-07T10:09:16.212" v="75"/>
          <ac:spMkLst>
            <pc:docMk/>
            <pc:sldMk cId="2927066754" sldId="919"/>
            <ac:spMk id="3" creationId="{A091C7EE-8D9B-C76E-BC77-CA206177857A}"/>
          </ac:spMkLst>
        </pc:spChg>
      </pc:sldChg>
      <pc:sldChg chg="modSp mod">
        <pc:chgData name="Aloysius Gonzaga Pradnya S., S.T., M.Eng." userId="148ebb6d-a3ad-40dd-b151-f93b8cb89f27" providerId="ADAL" clId="{5D1AB45D-A427-4E63-8DDD-2CBE87AB6604}" dt="2024-09-07T10:09:20.421" v="77"/>
        <pc:sldMkLst>
          <pc:docMk/>
          <pc:sldMk cId="603761699" sldId="920"/>
        </pc:sldMkLst>
        <pc:spChg chg="mod">
          <ac:chgData name="Aloysius Gonzaga Pradnya S., S.T., M.Eng." userId="148ebb6d-a3ad-40dd-b151-f93b8cb89f27" providerId="ADAL" clId="{5D1AB45D-A427-4E63-8DDD-2CBE87AB6604}" dt="2024-09-07T10:09:20.421" v="77"/>
          <ac:spMkLst>
            <pc:docMk/>
            <pc:sldMk cId="603761699" sldId="920"/>
            <ac:spMk id="3" creationId="{A091C7EE-8D9B-C76E-BC77-CA206177857A}"/>
          </ac:spMkLst>
        </pc:spChg>
      </pc:sldChg>
      <pc:sldChg chg="modSp del mod">
        <pc:chgData name="Aloysius Gonzaga Pradnya S., S.T., M.Eng." userId="148ebb6d-a3ad-40dd-b151-f93b8cb89f27" providerId="ADAL" clId="{5D1AB45D-A427-4E63-8DDD-2CBE87AB6604}" dt="2024-09-07T10:09:23.952" v="78" actId="47"/>
        <pc:sldMkLst>
          <pc:docMk/>
          <pc:sldMk cId="1295425767" sldId="921"/>
        </pc:sldMkLst>
        <pc:spChg chg="mod">
          <ac:chgData name="Aloysius Gonzaga Pradnya S., S.T., M.Eng." userId="148ebb6d-a3ad-40dd-b151-f93b8cb89f27" providerId="ADAL" clId="{5D1AB45D-A427-4E63-8DDD-2CBE87AB6604}" dt="2024-09-07T10:09:03.317" v="72" actId="21"/>
          <ac:spMkLst>
            <pc:docMk/>
            <pc:sldMk cId="1295425767" sldId="921"/>
            <ac:spMk id="3" creationId="{D8355035-D7A7-6148-A8C6-6845252309E8}"/>
          </ac:spMkLst>
        </pc:spChg>
      </pc:sldChg>
      <pc:sldChg chg="modSp mod">
        <pc:chgData name="Aloysius Gonzaga Pradnya S., S.T., M.Eng." userId="148ebb6d-a3ad-40dd-b151-f93b8cb89f27" providerId="ADAL" clId="{5D1AB45D-A427-4E63-8DDD-2CBE87AB6604}" dt="2024-09-07T10:20:41.262" v="83" actId="20577"/>
        <pc:sldMkLst>
          <pc:docMk/>
          <pc:sldMk cId="1912034649" sldId="923"/>
        </pc:sldMkLst>
        <pc:spChg chg="mod">
          <ac:chgData name="Aloysius Gonzaga Pradnya S., S.T., M.Eng." userId="148ebb6d-a3ad-40dd-b151-f93b8cb89f27" providerId="ADAL" clId="{5D1AB45D-A427-4E63-8DDD-2CBE87AB6604}" dt="2024-09-07T10:20:41.262" v="83" actId="20577"/>
          <ac:spMkLst>
            <pc:docMk/>
            <pc:sldMk cId="1912034649" sldId="923"/>
            <ac:spMk id="3" creationId="{93EB1C01-3C1A-55D9-F3B5-1729F9ED4455}"/>
          </ac:spMkLst>
        </pc:spChg>
      </pc:sldChg>
      <pc:sldChg chg="modSp mod">
        <pc:chgData name="Aloysius Gonzaga Pradnya S., S.T., M.Eng." userId="148ebb6d-a3ad-40dd-b151-f93b8cb89f27" providerId="ADAL" clId="{5D1AB45D-A427-4E63-8DDD-2CBE87AB6604}" dt="2024-09-07T10:25:50.388" v="90" actId="20577"/>
        <pc:sldMkLst>
          <pc:docMk/>
          <pc:sldMk cId="2098147104" sldId="926"/>
        </pc:sldMkLst>
        <pc:spChg chg="mod">
          <ac:chgData name="Aloysius Gonzaga Pradnya S., S.T., M.Eng." userId="148ebb6d-a3ad-40dd-b151-f93b8cb89f27" providerId="ADAL" clId="{5D1AB45D-A427-4E63-8DDD-2CBE87AB6604}" dt="2024-09-07T10:25:50.388" v="90" actId="20577"/>
          <ac:spMkLst>
            <pc:docMk/>
            <pc:sldMk cId="2098147104" sldId="926"/>
            <ac:spMk id="194563" creationId="{00000000-0000-0000-0000-000000000000}"/>
          </ac:spMkLst>
        </pc:spChg>
      </pc:sldChg>
      <pc:sldChg chg="addSp modSp mod">
        <pc:chgData name="Aloysius Gonzaga Pradnya S., S.T., M.Eng." userId="148ebb6d-a3ad-40dd-b151-f93b8cb89f27" providerId="ADAL" clId="{5D1AB45D-A427-4E63-8DDD-2CBE87AB6604}" dt="2024-09-07T10:48:58.300" v="293" actId="20577"/>
        <pc:sldMkLst>
          <pc:docMk/>
          <pc:sldMk cId="2510665315" sldId="933"/>
        </pc:sldMkLst>
        <pc:spChg chg="add mod">
          <ac:chgData name="Aloysius Gonzaga Pradnya S., S.T., M.Eng." userId="148ebb6d-a3ad-40dd-b151-f93b8cb89f27" providerId="ADAL" clId="{5D1AB45D-A427-4E63-8DDD-2CBE87AB6604}" dt="2024-09-07T10:26:27.153" v="94" actId="1582"/>
          <ac:spMkLst>
            <pc:docMk/>
            <pc:sldMk cId="2510665315" sldId="933"/>
            <ac:spMk id="4" creationId="{F0D4B8AC-9034-65F0-683F-8B7F2C7EC86E}"/>
          </ac:spMkLst>
        </pc:spChg>
        <pc:spChg chg="add mod">
          <ac:chgData name="Aloysius Gonzaga Pradnya S., S.T., M.Eng." userId="148ebb6d-a3ad-40dd-b151-f93b8cb89f27" providerId="ADAL" clId="{5D1AB45D-A427-4E63-8DDD-2CBE87AB6604}" dt="2024-09-07T10:27:04.947" v="109" actId="1036"/>
          <ac:spMkLst>
            <pc:docMk/>
            <pc:sldMk cId="2510665315" sldId="933"/>
            <ac:spMk id="5" creationId="{DE29CE65-B8C0-44CA-474F-43C173C59793}"/>
          </ac:spMkLst>
        </pc:spChg>
        <pc:spChg chg="add mod">
          <ac:chgData name="Aloysius Gonzaga Pradnya S., S.T., M.Eng." userId="148ebb6d-a3ad-40dd-b151-f93b8cb89f27" providerId="ADAL" clId="{5D1AB45D-A427-4E63-8DDD-2CBE87AB6604}" dt="2024-09-07T10:27:19.926" v="121" actId="14100"/>
          <ac:spMkLst>
            <pc:docMk/>
            <pc:sldMk cId="2510665315" sldId="933"/>
            <ac:spMk id="6" creationId="{23ADC83D-9C35-605B-6F0C-0DB16A7FD7AF}"/>
          </ac:spMkLst>
        </pc:spChg>
        <pc:spChg chg="add mod">
          <ac:chgData name="Aloysius Gonzaga Pradnya S., S.T., M.Eng." userId="148ebb6d-a3ad-40dd-b151-f93b8cb89f27" providerId="ADAL" clId="{5D1AB45D-A427-4E63-8DDD-2CBE87AB6604}" dt="2024-09-07T10:48:58.300" v="293" actId="20577"/>
          <ac:spMkLst>
            <pc:docMk/>
            <pc:sldMk cId="2510665315" sldId="933"/>
            <ac:spMk id="7" creationId="{A1235176-92C4-3030-5DEF-91BFC37FBA31}"/>
          </ac:spMkLst>
        </pc:spChg>
      </pc:sldChg>
      <pc:sldChg chg="modSp mod">
        <pc:chgData name="Aloysius Gonzaga Pradnya S., S.T., M.Eng." userId="148ebb6d-a3ad-40dd-b151-f93b8cb89f27" providerId="ADAL" clId="{5D1AB45D-A427-4E63-8DDD-2CBE87AB6604}" dt="2024-09-07T10:47:15.367" v="275" actId="113"/>
        <pc:sldMkLst>
          <pc:docMk/>
          <pc:sldMk cId="1888026188" sldId="934"/>
        </pc:sldMkLst>
        <pc:spChg chg="mod">
          <ac:chgData name="Aloysius Gonzaga Pradnya S., S.T., M.Eng." userId="148ebb6d-a3ad-40dd-b151-f93b8cb89f27" providerId="ADAL" clId="{5D1AB45D-A427-4E63-8DDD-2CBE87AB6604}" dt="2024-09-07T10:47:15.367" v="275" actId="113"/>
          <ac:spMkLst>
            <pc:docMk/>
            <pc:sldMk cId="1888026188" sldId="934"/>
            <ac:spMk id="194563" creationId="{00000000-0000-0000-0000-000000000000}"/>
          </ac:spMkLst>
        </pc:spChg>
      </pc:sldChg>
      <pc:sldChg chg="modSp mod">
        <pc:chgData name="Aloysius Gonzaga Pradnya S., S.T., M.Eng." userId="148ebb6d-a3ad-40dd-b151-f93b8cb89f27" providerId="ADAL" clId="{5D1AB45D-A427-4E63-8DDD-2CBE87AB6604}" dt="2024-09-07T10:47:42.120" v="276" actId="20577"/>
        <pc:sldMkLst>
          <pc:docMk/>
          <pc:sldMk cId="3986183481" sldId="935"/>
        </pc:sldMkLst>
        <pc:spChg chg="mod">
          <ac:chgData name="Aloysius Gonzaga Pradnya S., S.T., M.Eng." userId="148ebb6d-a3ad-40dd-b151-f93b8cb89f27" providerId="ADAL" clId="{5D1AB45D-A427-4E63-8DDD-2CBE87AB6604}" dt="2024-09-07T10:47:42.120" v="276" actId="20577"/>
          <ac:spMkLst>
            <pc:docMk/>
            <pc:sldMk cId="3986183481" sldId="935"/>
            <ac:spMk id="194563" creationId="{00000000-0000-0000-0000-000000000000}"/>
          </ac:spMkLst>
        </pc:spChg>
      </pc:sldChg>
      <pc:sldChg chg="modSp mod">
        <pc:chgData name="Aloysius Gonzaga Pradnya S., S.T., M.Eng." userId="148ebb6d-a3ad-40dd-b151-f93b8cb89f27" providerId="ADAL" clId="{5D1AB45D-A427-4E63-8DDD-2CBE87AB6604}" dt="2024-09-07T10:48:13.896" v="277" actId="20577"/>
        <pc:sldMkLst>
          <pc:docMk/>
          <pc:sldMk cId="1843830620" sldId="940"/>
        </pc:sldMkLst>
        <pc:spChg chg="mod">
          <ac:chgData name="Aloysius Gonzaga Pradnya S., S.T., M.Eng." userId="148ebb6d-a3ad-40dd-b151-f93b8cb89f27" providerId="ADAL" clId="{5D1AB45D-A427-4E63-8DDD-2CBE87AB6604}" dt="2024-09-07T10:48:13.896" v="277" actId="20577"/>
          <ac:spMkLst>
            <pc:docMk/>
            <pc:sldMk cId="1843830620" sldId="940"/>
            <ac:spMk id="194563" creationId="{00000000-0000-0000-0000-000000000000}"/>
          </ac:spMkLst>
        </pc:spChg>
      </pc:sldChg>
      <pc:sldChg chg="modSp mod">
        <pc:chgData name="Aloysius Gonzaga Pradnya S., S.T., M.Eng." userId="148ebb6d-a3ad-40dd-b151-f93b8cb89f27" providerId="ADAL" clId="{5D1AB45D-A427-4E63-8DDD-2CBE87AB6604}" dt="2024-09-07T10:48:24.107" v="279" actId="20577"/>
        <pc:sldMkLst>
          <pc:docMk/>
          <pc:sldMk cId="4150955684" sldId="942"/>
        </pc:sldMkLst>
        <pc:spChg chg="mod">
          <ac:chgData name="Aloysius Gonzaga Pradnya S., S.T., M.Eng." userId="148ebb6d-a3ad-40dd-b151-f93b8cb89f27" providerId="ADAL" clId="{5D1AB45D-A427-4E63-8DDD-2CBE87AB6604}" dt="2024-09-07T10:48:24.107" v="279" actId="20577"/>
          <ac:spMkLst>
            <pc:docMk/>
            <pc:sldMk cId="4150955684" sldId="942"/>
            <ac:spMk id="194563" creationId="{00000000-0000-0000-0000-000000000000}"/>
          </ac:spMkLst>
        </pc:spChg>
      </pc:sldChg>
      <pc:sldChg chg="addSp modSp mod">
        <pc:chgData name="Aloysius Gonzaga Pradnya S., S.T., M.Eng." userId="148ebb6d-a3ad-40dd-b151-f93b8cb89f27" providerId="ADAL" clId="{5D1AB45D-A427-4E63-8DDD-2CBE87AB6604}" dt="2024-09-07T10:51:03.811" v="297" actId="14100"/>
        <pc:sldMkLst>
          <pc:docMk/>
          <pc:sldMk cId="1274117298" sldId="943"/>
        </pc:sldMkLst>
        <pc:spChg chg="add mod">
          <ac:chgData name="Aloysius Gonzaga Pradnya S., S.T., M.Eng." userId="148ebb6d-a3ad-40dd-b151-f93b8cb89f27" providerId="ADAL" clId="{5D1AB45D-A427-4E63-8DDD-2CBE87AB6604}" dt="2024-09-07T10:51:03.811" v="297" actId="14100"/>
          <ac:spMkLst>
            <pc:docMk/>
            <pc:sldMk cId="1274117298" sldId="943"/>
            <ac:spMk id="2" creationId="{CC3F981C-B56F-D954-6790-B0026F68E1CC}"/>
          </ac:spMkLst>
        </pc:spChg>
      </pc:sldChg>
      <pc:sldChg chg="modSp mod">
        <pc:chgData name="Aloysius Gonzaga Pradnya S., S.T., M.Eng." userId="148ebb6d-a3ad-40dd-b151-f93b8cb89f27" providerId="ADAL" clId="{5D1AB45D-A427-4E63-8DDD-2CBE87AB6604}" dt="2024-09-07T10:51:20.803" v="298" actId="20577"/>
        <pc:sldMkLst>
          <pc:docMk/>
          <pc:sldMk cId="3252998048" sldId="947"/>
        </pc:sldMkLst>
        <pc:spChg chg="mod">
          <ac:chgData name="Aloysius Gonzaga Pradnya S., S.T., M.Eng." userId="148ebb6d-a3ad-40dd-b151-f93b8cb89f27" providerId="ADAL" clId="{5D1AB45D-A427-4E63-8DDD-2CBE87AB6604}" dt="2024-09-07T10:51:20.803" v="298" actId="20577"/>
          <ac:spMkLst>
            <pc:docMk/>
            <pc:sldMk cId="3252998048" sldId="947"/>
            <ac:spMk id="194563" creationId="{00000000-0000-0000-0000-000000000000}"/>
          </ac:spMkLst>
        </pc:spChg>
      </pc:sldChg>
      <pc:sldChg chg="modSp add del mod">
        <pc:chgData name="Aloysius Gonzaga Pradnya S., S.T., M.Eng." userId="148ebb6d-a3ad-40dd-b151-f93b8cb89f27" providerId="ADAL" clId="{5D1AB45D-A427-4E63-8DDD-2CBE87AB6604}" dt="2024-09-07T10:53:43.480" v="330" actId="20577"/>
        <pc:sldMkLst>
          <pc:docMk/>
          <pc:sldMk cId="3649664140" sldId="951"/>
        </pc:sldMkLst>
        <pc:spChg chg="mod">
          <ac:chgData name="Aloysius Gonzaga Pradnya S., S.T., M.Eng." userId="148ebb6d-a3ad-40dd-b151-f93b8cb89f27" providerId="ADAL" clId="{5D1AB45D-A427-4E63-8DDD-2CBE87AB6604}" dt="2024-09-07T10:53:43.480" v="330" actId="20577"/>
          <ac:spMkLst>
            <pc:docMk/>
            <pc:sldMk cId="3649664140" sldId="951"/>
            <ac:spMk id="2" creationId="{A1E405E8-DC31-49A5-966B-F70DFE9CB296}"/>
          </ac:spMkLst>
        </pc:spChg>
      </pc:sldChg>
      <pc:sldChg chg="addSp modSp mod">
        <pc:chgData name="Aloysius Gonzaga Pradnya S., S.T., M.Eng." userId="148ebb6d-a3ad-40dd-b151-f93b8cb89f27" providerId="ADAL" clId="{5D1AB45D-A427-4E63-8DDD-2CBE87AB6604}" dt="2024-09-07T10:52:05.579" v="305" actId="14100"/>
        <pc:sldMkLst>
          <pc:docMk/>
          <pc:sldMk cId="2365225440" sldId="952"/>
        </pc:sldMkLst>
        <pc:spChg chg="add mod">
          <ac:chgData name="Aloysius Gonzaga Pradnya S., S.T., M.Eng." userId="148ebb6d-a3ad-40dd-b151-f93b8cb89f27" providerId="ADAL" clId="{5D1AB45D-A427-4E63-8DDD-2CBE87AB6604}" dt="2024-09-07T10:51:55.913" v="302" actId="14100"/>
          <ac:spMkLst>
            <pc:docMk/>
            <pc:sldMk cId="2365225440" sldId="952"/>
            <ac:spMk id="4" creationId="{0141C534-B0C8-8791-63EB-7F01AF87FABC}"/>
          </ac:spMkLst>
        </pc:spChg>
        <pc:spChg chg="add mod">
          <ac:chgData name="Aloysius Gonzaga Pradnya S., S.T., M.Eng." userId="148ebb6d-a3ad-40dd-b151-f93b8cb89f27" providerId="ADAL" clId="{5D1AB45D-A427-4E63-8DDD-2CBE87AB6604}" dt="2024-09-07T10:52:05.579" v="305" actId="14100"/>
          <ac:spMkLst>
            <pc:docMk/>
            <pc:sldMk cId="2365225440" sldId="952"/>
            <ac:spMk id="5" creationId="{5877BDE0-28EE-4853-C13C-5019410B1C42}"/>
          </ac:spMkLst>
        </pc:spChg>
      </pc:sldChg>
      <pc:sldChg chg="add del">
        <pc:chgData name="Aloysius Gonzaga Pradnya S., S.T., M.Eng." userId="148ebb6d-a3ad-40dd-b151-f93b8cb89f27" providerId="ADAL" clId="{5D1AB45D-A427-4E63-8DDD-2CBE87AB6604}" dt="2024-09-07T10:52:39.169" v="310" actId="47"/>
        <pc:sldMkLst>
          <pc:docMk/>
          <pc:sldMk cId="906091393" sldId="953"/>
        </pc:sldMkLst>
      </pc:sldChg>
      <pc:sldChg chg="add">
        <pc:chgData name="Aloysius Gonzaga Pradnya S., S.T., M.Eng." userId="148ebb6d-a3ad-40dd-b151-f93b8cb89f27" providerId="ADAL" clId="{5D1AB45D-A427-4E63-8DDD-2CBE87AB6604}" dt="2024-09-07T11:00:42.064" v="408"/>
        <pc:sldMkLst>
          <pc:docMk/>
          <pc:sldMk cId="3083506714" sldId="954"/>
        </pc:sldMkLst>
      </pc:sldChg>
      <pc:sldChg chg="add">
        <pc:chgData name="Aloysius Gonzaga Pradnya S., S.T., M.Eng." userId="148ebb6d-a3ad-40dd-b151-f93b8cb89f27" providerId="ADAL" clId="{5D1AB45D-A427-4E63-8DDD-2CBE87AB6604}" dt="2024-09-07T11:00:42.064" v="408"/>
        <pc:sldMkLst>
          <pc:docMk/>
          <pc:sldMk cId="2000437723" sldId="956"/>
        </pc:sldMkLst>
      </pc:sldChg>
      <pc:sldChg chg="add">
        <pc:chgData name="Aloysius Gonzaga Pradnya S., S.T., M.Eng." userId="148ebb6d-a3ad-40dd-b151-f93b8cb89f27" providerId="ADAL" clId="{5D1AB45D-A427-4E63-8DDD-2CBE87AB6604}" dt="2024-09-07T11:00:42.064" v="408"/>
        <pc:sldMkLst>
          <pc:docMk/>
          <pc:sldMk cId="3855720944" sldId="957"/>
        </pc:sldMkLst>
      </pc:sldChg>
      <pc:sldChg chg="add">
        <pc:chgData name="Aloysius Gonzaga Pradnya S., S.T., M.Eng." userId="148ebb6d-a3ad-40dd-b151-f93b8cb89f27" providerId="ADAL" clId="{5D1AB45D-A427-4E63-8DDD-2CBE87AB6604}" dt="2024-09-07T11:00:42.064" v="408"/>
        <pc:sldMkLst>
          <pc:docMk/>
          <pc:sldMk cId="4221908533" sldId="958"/>
        </pc:sldMkLst>
      </pc:sldChg>
      <pc:sldChg chg="add">
        <pc:chgData name="Aloysius Gonzaga Pradnya S., S.T., M.Eng." userId="148ebb6d-a3ad-40dd-b151-f93b8cb89f27" providerId="ADAL" clId="{5D1AB45D-A427-4E63-8DDD-2CBE87AB6604}" dt="2024-09-07T11:00:42.064" v="408"/>
        <pc:sldMkLst>
          <pc:docMk/>
          <pc:sldMk cId="3678700757" sldId="959"/>
        </pc:sldMkLst>
      </pc:sldChg>
      <pc:sldChg chg="add">
        <pc:chgData name="Aloysius Gonzaga Pradnya S., S.T., M.Eng." userId="148ebb6d-a3ad-40dd-b151-f93b8cb89f27" providerId="ADAL" clId="{5D1AB45D-A427-4E63-8DDD-2CBE87AB6604}" dt="2024-09-07T11:00:42.064" v="408"/>
        <pc:sldMkLst>
          <pc:docMk/>
          <pc:sldMk cId="390347141" sldId="960"/>
        </pc:sldMkLst>
      </pc:sldChg>
      <pc:sldChg chg="add">
        <pc:chgData name="Aloysius Gonzaga Pradnya S., S.T., M.Eng." userId="148ebb6d-a3ad-40dd-b151-f93b8cb89f27" providerId="ADAL" clId="{5D1AB45D-A427-4E63-8DDD-2CBE87AB6604}" dt="2024-09-07T11:00:42.064" v="408"/>
        <pc:sldMkLst>
          <pc:docMk/>
          <pc:sldMk cId="1793029322" sldId="961"/>
        </pc:sldMkLst>
      </pc:sldChg>
      <pc:sldChg chg="add">
        <pc:chgData name="Aloysius Gonzaga Pradnya S., S.T., M.Eng." userId="148ebb6d-a3ad-40dd-b151-f93b8cb89f27" providerId="ADAL" clId="{5D1AB45D-A427-4E63-8DDD-2CBE87AB6604}" dt="2024-09-07T11:00:42.064" v="408"/>
        <pc:sldMkLst>
          <pc:docMk/>
          <pc:sldMk cId="549017066" sldId="962"/>
        </pc:sldMkLst>
      </pc:sldChg>
      <pc:sldChg chg="add">
        <pc:chgData name="Aloysius Gonzaga Pradnya S., S.T., M.Eng." userId="148ebb6d-a3ad-40dd-b151-f93b8cb89f27" providerId="ADAL" clId="{5D1AB45D-A427-4E63-8DDD-2CBE87AB6604}" dt="2024-09-07T10:58:54.301" v="402"/>
        <pc:sldMkLst>
          <pc:docMk/>
          <pc:sldMk cId="360426666" sldId="963"/>
        </pc:sldMkLst>
      </pc:sldChg>
      <pc:sldChg chg="add">
        <pc:chgData name="Aloysius Gonzaga Pradnya S., S.T., M.Eng." userId="148ebb6d-a3ad-40dd-b151-f93b8cb89f27" providerId="ADAL" clId="{5D1AB45D-A427-4E63-8DDD-2CBE87AB6604}" dt="2024-09-07T10:58:54.301" v="402"/>
        <pc:sldMkLst>
          <pc:docMk/>
          <pc:sldMk cId="2845884297" sldId="964"/>
        </pc:sldMkLst>
      </pc:sldChg>
      <pc:sldChg chg="del">
        <pc:chgData name="Aloysius Gonzaga Pradnya S., S.T., M.Eng." userId="148ebb6d-a3ad-40dd-b151-f93b8cb89f27" providerId="ADAL" clId="{5D1AB45D-A427-4E63-8DDD-2CBE87AB6604}" dt="2024-08-28T06:09:16.330" v="1" actId="2696"/>
        <pc:sldMkLst>
          <pc:docMk/>
          <pc:sldMk cId="391621507" sldId="965"/>
        </pc:sldMkLst>
      </pc:sldChg>
      <pc:sldChg chg="add">
        <pc:chgData name="Aloysius Gonzaga Pradnya S., S.T., M.Eng." userId="148ebb6d-a3ad-40dd-b151-f93b8cb89f27" providerId="ADAL" clId="{5D1AB45D-A427-4E63-8DDD-2CBE87AB6604}" dt="2024-09-07T11:00:42.064" v="408"/>
        <pc:sldMkLst>
          <pc:docMk/>
          <pc:sldMk cId="2106905052" sldId="965"/>
        </pc:sldMkLst>
      </pc:sldChg>
      <pc:sldChg chg="del">
        <pc:chgData name="Aloysius Gonzaga Pradnya S., S.T., M.Eng." userId="148ebb6d-a3ad-40dd-b151-f93b8cb89f27" providerId="ADAL" clId="{5D1AB45D-A427-4E63-8DDD-2CBE87AB6604}" dt="2024-08-28T06:09:16.330" v="1" actId="2696"/>
        <pc:sldMkLst>
          <pc:docMk/>
          <pc:sldMk cId="2029469976" sldId="966"/>
        </pc:sldMkLst>
      </pc:sldChg>
      <pc:sldChg chg="add">
        <pc:chgData name="Aloysius Gonzaga Pradnya S., S.T., M.Eng." userId="148ebb6d-a3ad-40dd-b151-f93b8cb89f27" providerId="ADAL" clId="{5D1AB45D-A427-4E63-8DDD-2CBE87AB6604}" dt="2024-09-07T11:00:42.064" v="408"/>
        <pc:sldMkLst>
          <pc:docMk/>
          <pc:sldMk cId="2762636511" sldId="966"/>
        </pc:sldMkLst>
      </pc:sldChg>
      <pc:sldChg chg="modSp add mod ord">
        <pc:chgData name="Aloysius Gonzaga Pradnya S., S.T., M.Eng." userId="148ebb6d-a3ad-40dd-b151-f93b8cb89f27" providerId="ADAL" clId="{5D1AB45D-A427-4E63-8DDD-2CBE87AB6604}" dt="2024-09-07T10:54:05.045" v="352" actId="20577"/>
        <pc:sldMkLst>
          <pc:docMk/>
          <pc:sldMk cId="1083671273" sldId="977"/>
        </pc:sldMkLst>
        <pc:spChg chg="mod">
          <ac:chgData name="Aloysius Gonzaga Pradnya S., S.T., M.Eng." userId="148ebb6d-a3ad-40dd-b151-f93b8cb89f27" providerId="ADAL" clId="{5D1AB45D-A427-4E63-8DDD-2CBE87AB6604}" dt="2024-09-07T10:54:05.045" v="352" actId="20577"/>
          <ac:spMkLst>
            <pc:docMk/>
            <pc:sldMk cId="1083671273" sldId="977"/>
            <ac:spMk id="2" creationId="{A1E405E8-DC31-49A5-966B-F70DFE9CB296}"/>
          </ac:spMkLst>
        </pc:spChg>
      </pc:sldChg>
      <pc:sldChg chg="modSp new mod">
        <pc:chgData name="Aloysius Gonzaga Pradnya S., S.T., M.Eng." userId="148ebb6d-a3ad-40dd-b151-f93b8cb89f27" providerId="ADAL" clId="{5D1AB45D-A427-4E63-8DDD-2CBE87AB6604}" dt="2024-09-07T10:56:58.425" v="401" actId="20577"/>
        <pc:sldMkLst>
          <pc:docMk/>
          <pc:sldMk cId="1061219025" sldId="978"/>
        </pc:sldMkLst>
        <pc:spChg chg="mod">
          <ac:chgData name="Aloysius Gonzaga Pradnya S., S.T., M.Eng." userId="148ebb6d-a3ad-40dd-b151-f93b8cb89f27" providerId="ADAL" clId="{5D1AB45D-A427-4E63-8DDD-2CBE87AB6604}" dt="2024-09-07T10:56:55.363" v="398" actId="20577"/>
          <ac:spMkLst>
            <pc:docMk/>
            <pc:sldMk cId="1061219025" sldId="978"/>
            <ac:spMk id="2" creationId="{766A10E0-5921-DED8-5A7E-C2E1B8208DC7}"/>
          </ac:spMkLst>
        </pc:spChg>
        <pc:spChg chg="mod">
          <ac:chgData name="Aloysius Gonzaga Pradnya S., S.T., M.Eng." userId="148ebb6d-a3ad-40dd-b151-f93b8cb89f27" providerId="ADAL" clId="{5D1AB45D-A427-4E63-8DDD-2CBE87AB6604}" dt="2024-09-07T10:56:58.425" v="401" actId="20577"/>
          <ac:spMkLst>
            <pc:docMk/>
            <pc:sldMk cId="1061219025" sldId="978"/>
            <ac:spMk id="3" creationId="{A5D7933A-59A0-7CBD-200F-F1037FE71608}"/>
          </ac:spMkLst>
        </pc:spChg>
      </pc:sldChg>
      <pc:sldChg chg="add">
        <pc:chgData name="Aloysius Gonzaga Pradnya S., S.T., M.Eng." userId="148ebb6d-a3ad-40dd-b151-f93b8cb89f27" providerId="ADAL" clId="{5D1AB45D-A427-4E63-8DDD-2CBE87AB6604}" dt="2024-09-07T10:58:54.301" v="402"/>
        <pc:sldMkLst>
          <pc:docMk/>
          <pc:sldMk cId="3817544946" sldId="979"/>
        </pc:sldMkLst>
      </pc:sldChg>
      <pc:sldChg chg="add">
        <pc:chgData name="Aloysius Gonzaga Pradnya S., S.T., M.Eng." userId="148ebb6d-a3ad-40dd-b151-f93b8cb89f27" providerId="ADAL" clId="{5D1AB45D-A427-4E63-8DDD-2CBE87AB6604}" dt="2024-09-07T10:58:54.301" v="402"/>
        <pc:sldMkLst>
          <pc:docMk/>
          <pc:sldMk cId="1336023994" sldId="980"/>
        </pc:sldMkLst>
      </pc:sldChg>
      <pc:sldChg chg="add">
        <pc:chgData name="Aloysius Gonzaga Pradnya S., S.T., M.Eng." userId="148ebb6d-a3ad-40dd-b151-f93b8cb89f27" providerId="ADAL" clId="{5D1AB45D-A427-4E63-8DDD-2CBE87AB6604}" dt="2024-09-07T11:00:42.064" v="408"/>
        <pc:sldMkLst>
          <pc:docMk/>
          <pc:sldMk cId="352492810" sldId="98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AC3E2D-7125-40CF-8D3D-402F55A2C68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620A630-61A4-4C38-8CE5-FD93CB985B8F}">
      <dgm:prSet/>
      <dgm:spPr/>
      <dgm:t>
        <a:bodyPr/>
        <a:lstStyle/>
        <a:p>
          <a:r>
            <a:rPr lang="en-US"/>
            <a:t>When selecting a metric, you should always have the end goal of the machine learning application in mind</a:t>
          </a:r>
        </a:p>
      </dgm:t>
    </dgm:pt>
    <dgm:pt modelId="{F50058E1-DECD-462C-B4CD-0A9106A5B4B0}" type="parTrans" cxnId="{F66A8C8D-3389-4D40-9BA1-BC2BA8B2DAF9}">
      <dgm:prSet/>
      <dgm:spPr/>
      <dgm:t>
        <a:bodyPr/>
        <a:lstStyle/>
        <a:p>
          <a:endParaRPr lang="en-US"/>
        </a:p>
      </dgm:t>
    </dgm:pt>
    <dgm:pt modelId="{D7F9FB98-2F9E-4D9E-9B77-6404A039B986}" type="sibTrans" cxnId="{F66A8C8D-3389-4D40-9BA1-BC2BA8B2DAF9}">
      <dgm:prSet/>
      <dgm:spPr/>
      <dgm:t>
        <a:bodyPr/>
        <a:lstStyle/>
        <a:p>
          <a:endParaRPr lang="en-US"/>
        </a:p>
      </dgm:t>
    </dgm:pt>
    <dgm:pt modelId="{4FC9A699-4CA6-42A0-8F18-AC07A5FA4FA0}">
      <dgm:prSet/>
      <dgm:spPr/>
      <dgm:t>
        <a:bodyPr/>
        <a:lstStyle/>
        <a:p>
          <a:r>
            <a:rPr lang="en-US"/>
            <a:t>In practice, we are usually interested not just in making accurate predictions, but in using these predictions as part of a larger decision making process</a:t>
          </a:r>
        </a:p>
      </dgm:t>
    </dgm:pt>
    <dgm:pt modelId="{7C2B69C2-5764-47B4-8E39-3E93930B7494}" type="parTrans" cxnId="{52EA3752-EA61-44D7-9562-83AA6D5E717D}">
      <dgm:prSet/>
      <dgm:spPr/>
      <dgm:t>
        <a:bodyPr/>
        <a:lstStyle/>
        <a:p>
          <a:endParaRPr lang="en-US"/>
        </a:p>
      </dgm:t>
    </dgm:pt>
    <dgm:pt modelId="{EFDA51B2-95B3-4EEE-ABDD-D85621D5E67A}" type="sibTrans" cxnId="{52EA3752-EA61-44D7-9562-83AA6D5E717D}">
      <dgm:prSet/>
      <dgm:spPr/>
      <dgm:t>
        <a:bodyPr/>
        <a:lstStyle/>
        <a:p>
          <a:endParaRPr lang="en-US"/>
        </a:p>
      </dgm:t>
    </dgm:pt>
    <dgm:pt modelId="{6797385B-96E2-43E4-BCAB-31A8AB04B6CE}">
      <dgm:prSet/>
      <dgm:spPr/>
      <dgm:t>
        <a:bodyPr/>
        <a:lstStyle/>
        <a:p>
          <a:r>
            <a:rPr lang="en-US"/>
            <a:t>Before picking a machine learning metric, you should think about the high-level goal of the application, often called the business metric</a:t>
          </a:r>
        </a:p>
      </dgm:t>
    </dgm:pt>
    <dgm:pt modelId="{33B55C28-78D7-4E62-A22A-54DB22CD49FB}" type="parTrans" cxnId="{965CEBA8-9105-47D7-BD9A-4B5AAEA20F2E}">
      <dgm:prSet/>
      <dgm:spPr/>
      <dgm:t>
        <a:bodyPr/>
        <a:lstStyle/>
        <a:p>
          <a:endParaRPr lang="en-US"/>
        </a:p>
      </dgm:t>
    </dgm:pt>
    <dgm:pt modelId="{5DE8CBCC-3538-4169-9E8C-5524899854EC}" type="sibTrans" cxnId="{965CEBA8-9105-47D7-BD9A-4B5AAEA20F2E}">
      <dgm:prSet/>
      <dgm:spPr/>
      <dgm:t>
        <a:bodyPr/>
        <a:lstStyle/>
        <a:p>
          <a:endParaRPr lang="en-US"/>
        </a:p>
      </dgm:t>
    </dgm:pt>
    <dgm:pt modelId="{10438585-D3C9-4ADA-9B0C-AF1C87043F00}" type="pres">
      <dgm:prSet presAssocID="{0FAC3E2D-7125-40CF-8D3D-402F55A2C686}" presName="root" presStyleCnt="0">
        <dgm:presLayoutVars>
          <dgm:dir/>
          <dgm:resizeHandles val="exact"/>
        </dgm:presLayoutVars>
      </dgm:prSet>
      <dgm:spPr/>
    </dgm:pt>
    <dgm:pt modelId="{DE3E7C49-5E03-4B24-B94E-18D7B4CCAC4E}" type="pres">
      <dgm:prSet presAssocID="{E620A630-61A4-4C38-8CE5-FD93CB985B8F}" presName="compNode" presStyleCnt="0"/>
      <dgm:spPr/>
    </dgm:pt>
    <dgm:pt modelId="{B70EDE70-C14F-4ED1-9A8F-AE0A3E14F2D4}" type="pres">
      <dgm:prSet presAssocID="{E620A630-61A4-4C38-8CE5-FD93CB985B8F}" presName="bgRect" presStyleLbl="bgShp" presStyleIdx="0" presStyleCnt="3"/>
      <dgm:spPr/>
    </dgm:pt>
    <dgm:pt modelId="{3C9147CE-FEA9-4FC4-83A3-4FD7658CDEB1}" type="pres">
      <dgm:prSet presAssocID="{E620A630-61A4-4C38-8CE5-FD93CB985B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D9C5D4A-1F7B-400B-B4EC-B8239110B014}" type="pres">
      <dgm:prSet presAssocID="{E620A630-61A4-4C38-8CE5-FD93CB985B8F}" presName="spaceRect" presStyleCnt="0"/>
      <dgm:spPr/>
    </dgm:pt>
    <dgm:pt modelId="{5571D38C-BEE2-4044-9388-37FB57AED187}" type="pres">
      <dgm:prSet presAssocID="{E620A630-61A4-4C38-8CE5-FD93CB985B8F}" presName="parTx" presStyleLbl="revTx" presStyleIdx="0" presStyleCnt="3">
        <dgm:presLayoutVars>
          <dgm:chMax val="0"/>
          <dgm:chPref val="0"/>
        </dgm:presLayoutVars>
      </dgm:prSet>
      <dgm:spPr/>
    </dgm:pt>
    <dgm:pt modelId="{861A92C9-D31C-42FB-B91F-DBB5DFE09237}" type="pres">
      <dgm:prSet presAssocID="{D7F9FB98-2F9E-4D9E-9B77-6404A039B986}" presName="sibTrans" presStyleCnt="0"/>
      <dgm:spPr/>
    </dgm:pt>
    <dgm:pt modelId="{848A8327-B829-420D-AB68-4C3B9E64457E}" type="pres">
      <dgm:prSet presAssocID="{4FC9A699-4CA6-42A0-8F18-AC07A5FA4FA0}" presName="compNode" presStyleCnt="0"/>
      <dgm:spPr/>
    </dgm:pt>
    <dgm:pt modelId="{E63FDC48-EC2F-4138-8CD9-8A0AFA5E151F}" type="pres">
      <dgm:prSet presAssocID="{4FC9A699-4CA6-42A0-8F18-AC07A5FA4FA0}" presName="bgRect" presStyleLbl="bgShp" presStyleIdx="1" presStyleCnt="3"/>
      <dgm:spPr/>
    </dgm:pt>
    <dgm:pt modelId="{60C0A989-2C6E-47F6-8EE7-46A653DD7690}" type="pres">
      <dgm:prSet presAssocID="{4FC9A699-4CA6-42A0-8F18-AC07A5FA4F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0D434118-3D4E-4D37-8CD7-6546208E4435}" type="pres">
      <dgm:prSet presAssocID="{4FC9A699-4CA6-42A0-8F18-AC07A5FA4FA0}" presName="spaceRect" presStyleCnt="0"/>
      <dgm:spPr/>
    </dgm:pt>
    <dgm:pt modelId="{B38DF97E-F083-4FA2-89FD-1729A86C3F15}" type="pres">
      <dgm:prSet presAssocID="{4FC9A699-4CA6-42A0-8F18-AC07A5FA4FA0}" presName="parTx" presStyleLbl="revTx" presStyleIdx="1" presStyleCnt="3">
        <dgm:presLayoutVars>
          <dgm:chMax val="0"/>
          <dgm:chPref val="0"/>
        </dgm:presLayoutVars>
      </dgm:prSet>
      <dgm:spPr/>
    </dgm:pt>
    <dgm:pt modelId="{0FFB58A7-68AE-4A8F-AA3B-427F72D97459}" type="pres">
      <dgm:prSet presAssocID="{EFDA51B2-95B3-4EEE-ABDD-D85621D5E67A}" presName="sibTrans" presStyleCnt="0"/>
      <dgm:spPr/>
    </dgm:pt>
    <dgm:pt modelId="{15F29225-8C60-4482-968E-B87DF54775A4}" type="pres">
      <dgm:prSet presAssocID="{6797385B-96E2-43E4-BCAB-31A8AB04B6CE}" presName="compNode" presStyleCnt="0"/>
      <dgm:spPr/>
    </dgm:pt>
    <dgm:pt modelId="{B88867A0-0C15-4E4D-B908-EC9A188F2F2C}" type="pres">
      <dgm:prSet presAssocID="{6797385B-96E2-43E4-BCAB-31A8AB04B6CE}" presName="bgRect" presStyleLbl="bgShp" presStyleIdx="2" presStyleCnt="3"/>
      <dgm:spPr/>
    </dgm:pt>
    <dgm:pt modelId="{95E387D5-1D92-413B-AD61-9A946CDA853D}" type="pres">
      <dgm:prSet presAssocID="{6797385B-96E2-43E4-BCAB-31A8AB04B6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7D9812C-A934-4350-B556-6F79E6141BCC}" type="pres">
      <dgm:prSet presAssocID="{6797385B-96E2-43E4-BCAB-31A8AB04B6CE}" presName="spaceRect" presStyleCnt="0"/>
      <dgm:spPr/>
    </dgm:pt>
    <dgm:pt modelId="{38F51C45-A3A0-4EC5-B6D2-F6FDCFEAC306}" type="pres">
      <dgm:prSet presAssocID="{6797385B-96E2-43E4-BCAB-31A8AB04B6C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CDFF511-F813-483C-AFE3-E0915F43DCC8}" type="presOf" srcId="{E620A630-61A4-4C38-8CE5-FD93CB985B8F}" destId="{5571D38C-BEE2-4044-9388-37FB57AED187}" srcOrd="0" destOrd="0" presId="urn:microsoft.com/office/officeart/2018/2/layout/IconVerticalSolidList"/>
    <dgm:cxn modelId="{52EA3752-EA61-44D7-9562-83AA6D5E717D}" srcId="{0FAC3E2D-7125-40CF-8D3D-402F55A2C686}" destId="{4FC9A699-4CA6-42A0-8F18-AC07A5FA4FA0}" srcOrd="1" destOrd="0" parTransId="{7C2B69C2-5764-47B4-8E39-3E93930B7494}" sibTransId="{EFDA51B2-95B3-4EEE-ABDD-D85621D5E67A}"/>
    <dgm:cxn modelId="{19B8477F-5C4D-4E00-9B20-2E07C406B11B}" type="presOf" srcId="{0FAC3E2D-7125-40CF-8D3D-402F55A2C686}" destId="{10438585-D3C9-4ADA-9B0C-AF1C87043F00}" srcOrd="0" destOrd="0" presId="urn:microsoft.com/office/officeart/2018/2/layout/IconVerticalSolidList"/>
    <dgm:cxn modelId="{19D59883-AC3D-4A5A-82DE-1F8EB4BB1EFF}" type="presOf" srcId="{6797385B-96E2-43E4-BCAB-31A8AB04B6CE}" destId="{38F51C45-A3A0-4EC5-B6D2-F6FDCFEAC306}" srcOrd="0" destOrd="0" presId="urn:microsoft.com/office/officeart/2018/2/layout/IconVerticalSolidList"/>
    <dgm:cxn modelId="{F66A8C8D-3389-4D40-9BA1-BC2BA8B2DAF9}" srcId="{0FAC3E2D-7125-40CF-8D3D-402F55A2C686}" destId="{E620A630-61A4-4C38-8CE5-FD93CB985B8F}" srcOrd="0" destOrd="0" parTransId="{F50058E1-DECD-462C-B4CD-0A9106A5B4B0}" sibTransId="{D7F9FB98-2F9E-4D9E-9B77-6404A039B986}"/>
    <dgm:cxn modelId="{965CEBA8-9105-47D7-BD9A-4B5AAEA20F2E}" srcId="{0FAC3E2D-7125-40CF-8D3D-402F55A2C686}" destId="{6797385B-96E2-43E4-BCAB-31A8AB04B6CE}" srcOrd="2" destOrd="0" parTransId="{33B55C28-78D7-4E62-A22A-54DB22CD49FB}" sibTransId="{5DE8CBCC-3538-4169-9E8C-5524899854EC}"/>
    <dgm:cxn modelId="{B3F679FD-BD64-462B-9EFB-01434F1ACBEE}" type="presOf" srcId="{4FC9A699-4CA6-42A0-8F18-AC07A5FA4FA0}" destId="{B38DF97E-F083-4FA2-89FD-1729A86C3F15}" srcOrd="0" destOrd="0" presId="urn:microsoft.com/office/officeart/2018/2/layout/IconVerticalSolidList"/>
    <dgm:cxn modelId="{F1521CEC-F657-422B-9358-8B2CC4CA2327}" type="presParOf" srcId="{10438585-D3C9-4ADA-9B0C-AF1C87043F00}" destId="{DE3E7C49-5E03-4B24-B94E-18D7B4CCAC4E}" srcOrd="0" destOrd="0" presId="urn:microsoft.com/office/officeart/2018/2/layout/IconVerticalSolidList"/>
    <dgm:cxn modelId="{2A93A174-3A16-4A33-9237-275EC71D4ABD}" type="presParOf" srcId="{DE3E7C49-5E03-4B24-B94E-18D7B4CCAC4E}" destId="{B70EDE70-C14F-4ED1-9A8F-AE0A3E14F2D4}" srcOrd="0" destOrd="0" presId="urn:microsoft.com/office/officeart/2018/2/layout/IconVerticalSolidList"/>
    <dgm:cxn modelId="{BA811D4B-EE54-4BF0-B9BC-16E390C83EF0}" type="presParOf" srcId="{DE3E7C49-5E03-4B24-B94E-18D7B4CCAC4E}" destId="{3C9147CE-FEA9-4FC4-83A3-4FD7658CDEB1}" srcOrd="1" destOrd="0" presId="urn:microsoft.com/office/officeart/2018/2/layout/IconVerticalSolidList"/>
    <dgm:cxn modelId="{1BD671A9-F7DE-4553-BB91-F6F3C0603104}" type="presParOf" srcId="{DE3E7C49-5E03-4B24-B94E-18D7B4CCAC4E}" destId="{6D9C5D4A-1F7B-400B-B4EC-B8239110B014}" srcOrd="2" destOrd="0" presId="urn:microsoft.com/office/officeart/2018/2/layout/IconVerticalSolidList"/>
    <dgm:cxn modelId="{1B2E9D75-1A1F-4646-860D-F1D5AADF9F26}" type="presParOf" srcId="{DE3E7C49-5E03-4B24-B94E-18D7B4CCAC4E}" destId="{5571D38C-BEE2-4044-9388-37FB57AED187}" srcOrd="3" destOrd="0" presId="urn:microsoft.com/office/officeart/2018/2/layout/IconVerticalSolidList"/>
    <dgm:cxn modelId="{E891A8E4-0912-416A-8C17-5F92FC9E43AE}" type="presParOf" srcId="{10438585-D3C9-4ADA-9B0C-AF1C87043F00}" destId="{861A92C9-D31C-42FB-B91F-DBB5DFE09237}" srcOrd="1" destOrd="0" presId="urn:microsoft.com/office/officeart/2018/2/layout/IconVerticalSolidList"/>
    <dgm:cxn modelId="{33D54E1B-26E9-4CB5-8BA2-27347BD607EA}" type="presParOf" srcId="{10438585-D3C9-4ADA-9B0C-AF1C87043F00}" destId="{848A8327-B829-420D-AB68-4C3B9E64457E}" srcOrd="2" destOrd="0" presId="urn:microsoft.com/office/officeart/2018/2/layout/IconVerticalSolidList"/>
    <dgm:cxn modelId="{E654B90C-7995-44F4-9E27-DFF618EFBF2A}" type="presParOf" srcId="{848A8327-B829-420D-AB68-4C3B9E64457E}" destId="{E63FDC48-EC2F-4138-8CD9-8A0AFA5E151F}" srcOrd="0" destOrd="0" presId="urn:microsoft.com/office/officeart/2018/2/layout/IconVerticalSolidList"/>
    <dgm:cxn modelId="{6B09B4EB-5753-429B-92DE-4948C07FE4D4}" type="presParOf" srcId="{848A8327-B829-420D-AB68-4C3B9E64457E}" destId="{60C0A989-2C6E-47F6-8EE7-46A653DD7690}" srcOrd="1" destOrd="0" presId="urn:microsoft.com/office/officeart/2018/2/layout/IconVerticalSolidList"/>
    <dgm:cxn modelId="{96C94CB4-BCB2-44B1-94B6-CFEE97F94247}" type="presParOf" srcId="{848A8327-B829-420D-AB68-4C3B9E64457E}" destId="{0D434118-3D4E-4D37-8CD7-6546208E4435}" srcOrd="2" destOrd="0" presId="urn:microsoft.com/office/officeart/2018/2/layout/IconVerticalSolidList"/>
    <dgm:cxn modelId="{8A45C175-671F-425E-9AEC-F330ABCEB860}" type="presParOf" srcId="{848A8327-B829-420D-AB68-4C3B9E64457E}" destId="{B38DF97E-F083-4FA2-89FD-1729A86C3F15}" srcOrd="3" destOrd="0" presId="urn:microsoft.com/office/officeart/2018/2/layout/IconVerticalSolidList"/>
    <dgm:cxn modelId="{10E35291-5B99-4F37-BA50-593775640C42}" type="presParOf" srcId="{10438585-D3C9-4ADA-9B0C-AF1C87043F00}" destId="{0FFB58A7-68AE-4A8F-AA3B-427F72D97459}" srcOrd="3" destOrd="0" presId="urn:microsoft.com/office/officeart/2018/2/layout/IconVerticalSolidList"/>
    <dgm:cxn modelId="{512A83BF-813D-4926-B2E9-8EAB227B37C9}" type="presParOf" srcId="{10438585-D3C9-4ADA-9B0C-AF1C87043F00}" destId="{15F29225-8C60-4482-968E-B87DF54775A4}" srcOrd="4" destOrd="0" presId="urn:microsoft.com/office/officeart/2018/2/layout/IconVerticalSolidList"/>
    <dgm:cxn modelId="{93C1DA1E-401E-43D5-94C9-146AA94042CB}" type="presParOf" srcId="{15F29225-8C60-4482-968E-B87DF54775A4}" destId="{B88867A0-0C15-4E4D-B908-EC9A188F2F2C}" srcOrd="0" destOrd="0" presId="urn:microsoft.com/office/officeart/2018/2/layout/IconVerticalSolidList"/>
    <dgm:cxn modelId="{CA686E01-D984-4A18-8777-097D53F1AEC9}" type="presParOf" srcId="{15F29225-8C60-4482-968E-B87DF54775A4}" destId="{95E387D5-1D92-413B-AD61-9A946CDA853D}" srcOrd="1" destOrd="0" presId="urn:microsoft.com/office/officeart/2018/2/layout/IconVerticalSolidList"/>
    <dgm:cxn modelId="{AE05C36E-45BA-4767-8140-EC1D8426A7B2}" type="presParOf" srcId="{15F29225-8C60-4482-968E-B87DF54775A4}" destId="{77D9812C-A934-4350-B556-6F79E6141BCC}" srcOrd="2" destOrd="0" presId="urn:microsoft.com/office/officeart/2018/2/layout/IconVerticalSolidList"/>
    <dgm:cxn modelId="{6A3A5A1A-8778-4BF1-B0B7-72A7C608500F}" type="presParOf" srcId="{15F29225-8C60-4482-968E-B87DF54775A4}" destId="{38F51C45-A3A0-4EC5-B6D2-F6FDCFEAC30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EDE70-C14F-4ED1-9A8F-AE0A3E14F2D4}">
      <dsp:nvSpPr>
        <dsp:cNvPr id="0" name=""/>
        <dsp:cNvSpPr/>
      </dsp:nvSpPr>
      <dsp:spPr>
        <a:xfrm>
          <a:off x="0" y="564"/>
          <a:ext cx="10972800" cy="13215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147CE-FEA9-4FC4-83A3-4FD7658CDEB1}">
      <dsp:nvSpPr>
        <dsp:cNvPr id="0" name=""/>
        <dsp:cNvSpPr/>
      </dsp:nvSpPr>
      <dsp:spPr>
        <a:xfrm>
          <a:off x="399768" y="297913"/>
          <a:ext cx="726851" cy="726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1D38C-BEE2-4044-9388-37FB57AED187}">
      <dsp:nvSpPr>
        <dsp:cNvPr id="0" name=""/>
        <dsp:cNvSpPr/>
      </dsp:nvSpPr>
      <dsp:spPr>
        <a:xfrm>
          <a:off x="1526387" y="564"/>
          <a:ext cx="9446412" cy="132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864" tIns="139864" rIns="139864" bIns="1398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When selecting a metric, you should always have the end goal of the machine learning application in mind</a:t>
          </a:r>
        </a:p>
      </dsp:txBody>
      <dsp:txXfrm>
        <a:off x="1526387" y="564"/>
        <a:ext cx="9446412" cy="1321547"/>
      </dsp:txXfrm>
    </dsp:sp>
    <dsp:sp modelId="{E63FDC48-EC2F-4138-8CD9-8A0AFA5E151F}">
      <dsp:nvSpPr>
        <dsp:cNvPr id="0" name=""/>
        <dsp:cNvSpPr/>
      </dsp:nvSpPr>
      <dsp:spPr>
        <a:xfrm>
          <a:off x="0" y="1652499"/>
          <a:ext cx="10972800" cy="13215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0A989-2C6E-47F6-8EE7-46A653DD7690}">
      <dsp:nvSpPr>
        <dsp:cNvPr id="0" name=""/>
        <dsp:cNvSpPr/>
      </dsp:nvSpPr>
      <dsp:spPr>
        <a:xfrm>
          <a:off x="399768" y="1949847"/>
          <a:ext cx="726851" cy="726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DF97E-F083-4FA2-89FD-1729A86C3F15}">
      <dsp:nvSpPr>
        <dsp:cNvPr id="0" name=""/>
        <dsp:cNvSpPr/>
      </dsp:nvSpPr>
      <dsp:spPr>
        <a:xfrm>
          <a:off x="1526387" y="1652499"/>
          <a:ext cx="9446412" cy="132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864" tIns="139864" rIns="139864" bIns="1398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 practice, we are usually interested not just in making accurate predictions, but in using these predictions as part of a larger decision making process</a:t>
          </a:r>
        </a:p>
      </dsp:txBody>
      <dsp:txXfrm>
        <a:off x="1526387" y="1652499"/>
        <a:ext cx="9446412" cy="1321547"/>
      </dsp:txXfrm>
    </dsp:sp>
    <dsp:sp modelId="{B88867A0-0C15-4E4D-B908-EC9A188F2F2C}">
      <dsp:nvSpPr>
        <dsp:cNvPr id="0" name=""/>
        <dsp:cNvSpPr/>
      </dsp:nvSpPr>
      <dsp:spPr>
        <a:xfrm>
          <a:off x="0" y="3304434"/>
          <a:ext cx="10972800" cy="13215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387D5-1D92-413B-AD61-9A946CDA853D}">
      <dsp:nvSpPr>
        <dsp:cNvPr id="0" name=""/>
        <dsp:cNvSpPr/>
      </dsp:nvSpPr>
      <dsp:spPr>
        <a:xfrm>
          <a:off x="399768" y="3601782"/>
          <a:ext cx="726851" cy="726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51C45-A3A0-4EC5-B6D2-F6FDCFEAC306}">
      <dsp:nvSpPr>
        <dsp:cNvPr id="0" name=""/>
        <dsp:cNvSpPr/>
      </dsp:nvSpPr>
      <dsp:spPr>
        <a:xfrm>
          <a:off x="1526387" y="3304434"/>
          <a:ext cx="9446412" cy="132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864" tIns="139864" rIns="139864" bIns="1398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Before picking a machine learning metric, you should think about the high-level goal of the application, often called the business metric</a:t>
          </a:r>
        </a:p>
      </dsp:txBody>
      <dsp:txXfrm>
        <a:off x="1526387" y="3304434"/>
        <a:ext cx="9446412" cy="1321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3A6-0652-4D07-B4F0-90E18C535E5E}" type="datetimeFigureOut">
              <a:rPr lang="id-ID" smtClean="0"/>
              <a:t>16/09/2024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564D6-5CA4-4A8E-B1B8-867293A9EF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989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D8A9A7-C991-43AC-BD8A-AFFE00BCC442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49589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intro+bullets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7712" y="779569"/>
            <a:ext cx="9389571" cy="786472"/>
          </a:xfrm>
        </p:spPr>
        <p:txBody>
          <a:bodyPr/>
          <a:lstStyle>
            <a:lvl1pPr>
              <a:defRPr lang="en-US" sz="3733" kern="1200" dirty="0">
                <a:solidFill>
                  <a:srgbClr val="C1CD23"/>
                </a:solidFill>
                <a:latin typeface="Museo Slab 500" charset="0"/>
                <a:ea typeface="+mj-ea"/>
                <a:cs typeface="+mj-cs"/>
              </a:defRPr>
            </a:lvl1pPr>
          </a:lstStyle>
          <a:p>
            <a:r>
              <a:rPr lang="en-US" dirty="0"/>
              <a:t>Your title here…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691" y="2650050"/>
            <a:ext cx="8510164" cy="3315292"/>
          </a:xfrm>
        </p:spPr>
        <p:txBody>
          <a:bodyPr/>
          <a:lstStyle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10691" y="1587115"/>
            <a:ext cx="8436592" cy="939800"/>
          </a:xfrm>
        </p:spPr>
        <p:txBody>
          <a:bodyPr/>
          <a:lstStyle>
            <a:lvl1pPr marL="24383" indent="0">
              <a:buFontTx/>
              <a:buNone/>
              <a:defRPr baseline="0">
                <a:solidFill>
                  <a:schemeClr val="tx1"/>
                </a:solidFill>
              </a:defRPr>
            </a:lvl1pPr>
            <a:lvl2pPr marL="512051" indent="0">
              <a:buNone/>
              <a:defRPr/>
            </a:lvl2pPr>
            <a:lvl3pPr marL="999719" indent="0">
              <a:buFontTx/>
              <a:buNone/>
              <a:defRPr/>
            </a:lvl3pPr>
            <a:lvl4pPr marL="1487387" indent="0">
              <a:buFontTx/>
              <a:buNone/>
              <a:defRPr/>
            </a:lvl4pPr>
            <a:lvl5pPr marL="1853138" indent="0">
              <a:buFontTx/>
              <a:buNone/>
              <a:defRPr/>
            </a:lvl5pPr>
          </a:lstStyle>
          <a:p>
            <a:pPr lvl="0"/>
            <a:r>
              <a:rPr lang="en-US" dirty="0"/>
              <a:t>Introduction copy here...</a:t>
            </a:r>
          </a:p>
        </p:txBody>
      </p:sp>
      <p:sp>
        <p:nvSpPr>
          <p:cNvPr id="5" name="Right Triangle 4"/>
          <p:cNvSpPr/>
          <p:nvPr userDrawn="1"/>
        </p:nvSpPr>
        <p:spPr>
          <a:xfrm rot="10800000" flipV="1">
            <a:off x="9748741" y="6540477"/>
            <a:ext cx="2443260" cy="317523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6" name="Right Triangle 5"/>
          <p:cNvSpPr/>
          <p:nvPr userDrawn="1"/>
        </p:nvSpPr>
        <p:spPr>
          <a:xfrm rot="10800000" flipV="1">
            <a:off x="11850464" y="6341276"/>
            <a:ext cx="341536" cy="527651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V="1">
            <a:off x="13334" y="1"/>
            <a:ext cx="9506927" cy="650047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 flipV="1">
            <a:off x="5493484" y="12387"/>
            <a:ext cx="6698515" cy="437645"/>
          </a:xfrm>
          <a:prstGeom prst="rtTriangle">
            <a:avLst/>
          </a:prstGeom>
          <a:solidFill>
            <a:schemeClr val="accent3">
              <a:alpha val="2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67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7934" y="1905000"/>
            <a:ext cx="5628217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351" y="1905000"/>
            <a:ext cx="5628216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51073-9A74-4D0A-82F5-7876E72F26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5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A8E44-118D-49E1-9996-B21B6D6973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1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9616"/>
            <a:ext cx="10972800" cy="462654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2024/9/16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7B3710-27D6-47F8-B97B-F20DF607F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F5A739-6536-4832-9E63-D18CF3CE3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B0D3AB-27C0-498A-9FF0-99E74CCAF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F80C4E-35B2-4475-BBA4-56373C3C1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04FF83-A851-4809-80E8-49AD823A6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9F5CC59-7465-4165-A2F3-B49D3E3E0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3893127"/>
            <a:ext cx="6622473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16/09/2024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  <p:sldLayoutId id="2147483673" r:id="rId15"/>
    <p:sldLayoutId id="2147483675" r:id="rId16"/>
    <p:sldLayoutId id="2147483676" r:id="rId17"/>
    <p:sldLayoutId id="2147483677" r:id="rId18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ARreeMweNM?si=Z072cfv8DJVecS9U" TargetMode="External"/><Relationship Id="rId2" Type="http://schemas.openxmlformats.org/officeDocument/2006/relationships/hyperlink" Target="https://youtu.be/4i9aiTjjxHY?si=-o5ZWPosDuGkMnb7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RGzjB8U4aQ?si=1OIfpd-5Y2V8yza_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xEqtjLC0aM?si=3jcH0QHV42WKoo15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shorts/y_SzhZoWTSc?si=wjHFH9cP01XXR1oG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tW29jBceRw?si=GEeQUMPMtRuCoh2S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SytzGwwBVw?si=fKYWJMV-XhXvZQV2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efiks.com/2020/12/10/a-gentle-introduction-to-roc-curve-and-auc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BVzZBsif20?si=pw_UAaV9aNus7-XQ" TargetMode="Externa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A0CACC-D8B2-431B-B665-71D0D12E2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472" y="1343891"/>
            <a:ext cx="6622473" cy="2410691"/>
          </a:xfrm>
        </p:spPr>
        <p:txBody>
          <a:bodyPr>
            <a:normAutofit fontScale="90000"/>
          </a:bodyPr>
          <a:lstStyle/>
          <a:p>
            <a:r>
              <a:rPr lang="en-US" sz="5600" dirty="0" err="1"/>
              <a:t>Pembelajaran</a:t>
            </a:r>
            <a:r>
              <a:rPr lang="en-US" sz="5600" dirty="0"/>
              <a:t> </a:t>
            </a:r>
            <a:r>
              <a:rPr lang="en-US" sz="5600" dirty="0" err="1"/>
              <a:t>Mesin</a:t>
            </a:r>
            <a:r>
              <a:rPr lang="en-US" sz="5600" dirty="0"/>
              <a:t> dan </a:t>
            </a:r>
            <a:r>
              <a:rPr lang="en-US" sz="5600" dirty="0" err="1"/>
              <a:t>Pembelajaran</a:t>
            </a:r>
            <a:r>
              <a:rPr lang="en-US" sz="5600" dirty="0"/>
              <a:t> </a:t>
            </a:r>
            <a:r>
              <a:rPr lang="en-US" sz="5600" dirty="0" err="1"/>
              <a:t>Mendalam</a:t>
            </a:r>
            <a:br>
              <a:rPr lang="id-ID" dirty="0"/>
            </a:br>
            <a:r>
              <a:rPr lang="id-ID" sz="4400" i="1" dirty="0"/>
              <a:t>#</a:t>
            </a:r>
            <a:r>
              <a:rPr lang="en-US" sz="4400" i="1" dirty="0"/>
              <a:t>2 Model Training and Evaluation</a:t>
            </a:r>
            <a:endParaRPr lang="en-ID" sz="4400" i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FB6852-A530-4C15-A799-37E7610ED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472" y="4468221"/>
            <a:ext cx="6622473" cy="1620981"/>
          </a:xfrm>
        </p:spPr>
        <p:txBody>
          <a:bodyPr>
            <a:normAutofit/>
          </a:bodyPr>
          <a:lstStyle/>
          <a:p>
            <a:r>
              <a:rPr lang="id-ID" dirty="0"/>
              <a:t>Semester </a:t>
            </a:r>
            <a:r>
              <a:rPr lang="en-US" dirty="0" err="1"/>
              <a:t>Gasal</a:t>
            </a:r>
            <a:r>
              <a:rPr lang="id-ID" dirty="0"/>
              <a:t> 202</a:t>
            </a:r>
            <a:r>
              <a:rPr lang="en-US" dirty="0"/>
              <a:t>4</a:t>
            </a:r>
            <a:r>
              <a:rPr lang="id-ID" dirty="0"/>
              <a:t>/202</a:t>
            </a:r>
            <a:r>
              <a:rPr lang="en-US" dirty="0"/>
              <a:t>5</a:t>
            </a:r>
          </a:p>
          <a:p>
            <a:r>
              <a:rPr lang="id-ID" dirty="0" err="1"/>
              <a:t>Prodi</a:t>
            </a:r>
            <a:r>
              <a:rPr lang="id-ID" dirty="0"/>
              <a:t> Informatika</a:t>
            </a:r>
          </a:p>
          <a:p>
            <a:r>
              <a:rPr lang="id-ID" dirty="0"/>
              <a:t>Universitas Atma Jaya Yogyakarta</a:t>
            </a:r>
          </a:p>
        </p:txBody>
      </p:sp>
    </p:spTree>
    <p:extLst>
      <p:ext uri="{BB962C8B-B14F-4D97-AF65-F5344CB8AC3E}">
        <p14:creationId xmlns:p14="http://schemas.microsoft.com/office/powerpoint/2010/main" val="11754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C4E74E-16A0-81B7-FCEA-9D4EDE636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B69D-86D9-2898-562A-5D8A2ACD5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Tutorial: What is data preprocessing?</a:t>
            </a:r>
            <a:endParaRPr lang="en-US" dirty="0">
              <a:hlinkClick r:id="rId2"/>
            </a:endParaRPr>
          </a:p>
          <a:p>
            <a:r>
              <a:rPr lang="id-ID" dirty="0">
                <a:hlinkClick r:id="rId2"/>
              </a:rPr>
              <a:t>https://youtu.be/4i9aiTjjxHY?si=-o5ZWPosDuGkMnb7</a:t>
            </a:r>
            <a:endParaRPr lang="en-US" dirty="0">
              <a:hlinkClick r:id="rId3"/>
            </a:endParaRPr>
          </a:p>
          <a:p>
            <a:r>
              <a:rPr lang="en-US" dirty="0"/>
              <a:t>Python Missing Data Filling Techniques - Simple Methods To Handle Missing Values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https://youtu.be/9ARreeMweNM?si=Z072cfv8DJVecS9U</a:t>
            </a:r>
            <a:endParaRPr lang="en-US" dirty="0"/>
          </a:p>
          <a:p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03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F7A81-7275-728F-A251-3DF99B522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BE6C-D1AB-5BDA-82FE-C8C99EF9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Categorical Data Encoding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10B69E0-6D90-3A7C-0AFF-2A165E6E1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686DC-7C68-AE50-1F79-4A4A55AE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encoding: label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CF03B7-8AA5-849F-30B5-CA3A0DB8C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Although the majority of scikit-learn estimators for classification internally convert class labels to integers, it is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</a:t>
            </a:r>
            <a:r>
              <a:rPr lang="en-US" b="1" dirty="0"/>
              <a:t>supply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b="1" dirty="0"/>
              <a:t>labels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b="1" dirty="0"/>
              <a:t>integer</a:t>
            </a:r>
            <a:r>
              <a:rPr lang="en-US" dirty="0"/>
              <a:t> arrays to </a:t>
            </a:r>
            <a:r>
              <a:rPr lang="en-US" b="1" dirty="0"/>
              <a:t>prevent</a:t>
            </a:r>
            <a:r>
              <a:rPr lang="en-US" dirty="0"/>
              <a:t> </a:t>
            </a:r>
            <a:r>
              <a:rPr lang="en-US" b="1" dirty="0"/>
              <a:t>technical</a:t>
            </a:r>
            <a:r>
              <a:rPr lang="en-US" dirty="0"/>
              <a:t> </a:t>
            </a:r>
            <a:r>
              <a:rPr lang="en-US" b="1" dirty="0"/>
              <a:t>issues.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530C5F-67FD-C3EA-283D-92CB87A8A113}"/>
              </a:ext>
            </a:extLst>
          </p:cNvPr>
          <p:cNvSpPr txBox="1"/>
          <p:nvPr/>
        </p:nvSpPr>
        <p:spPr>
          <a:xfrm>
            <a:off x="6257926" y="5534025"/>
            <a:ext cx="577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https://www.statology.org/label-encoding-in-python/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2684FE-1225-CE25-FB07-9BF0B5444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6" y="1825625"/>
            <a:ext cx="5774674" cy="356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73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686DC-7C68-AE50-1F79-4A4A55AE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encoding: nominal features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CF03B7-8AA5-849F-30B5-CA3A0DB8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the handy </a:t>
            </a:r>
            <a:r>
              <a:rPr lang="en-US" dirty="0" err="1"/>
              <a:t>LabelEncoder</a:t>
            </a:r>
            <a:r>
              <a:rPr lang="en-US" dirty="0"/>
              <a:t> to convert the string labels into integers because scikit-</a:t>
            </a:r>
            <a:r>
              <a:rPr lang="en-US" dirty="0" err="1"/>
              <a:t>learn's</a:t>
            </a:r>
            <a:r>
              <a:rPr lang="en-US" dirty="0"/>
              <a:t> estimators for classification treat class labels as categorical data that do not imply any order (nominal).</a:t>
            </a:r>
          </a:p>
          <a:p>
            <a:r>
              <a:rPr lang="en-US" dirty="0"/>
              <a:t>But, </a:t>
            </a:r>
            <a:r>
              <a:rPr lang="en-US" b="1" dirty="0"/>
              <a:t>how about this?</a:t>
            </a:r>
          </a:p>
          <a:p>
            <a:pPr marL="0" indent="0">
              <a:buNone/>
            </a:pPr>
            <a:r>
              <a:rPr lang="en-US" dirty="0"/>
              <a:t>blue = 0</a:t>
            </a:r>
          </a:p>
          <a:p>
            <a:pPr marL="0" indent="0">
              <a:buNone/>
            </a:pPr>
            <a:r>
              <a:rPr lang="en-US" dirty="0"/>
              <a:t>green = 1</a:t>
            </a:r>
          </a:p>
          <a:p>
            <a:pPr marL="0" indent="0">
              <a:buNone/>
            </a:pPr>
            <a:r>
              <a:rPr lang="en-US" dirty="0"/>
              <a:t>red = 2</a:t>
            </a:r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13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686DC-7C68-AE50-1F79-4A4A55AE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encoding: nominal features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CF03B7-8AA5-849F-30B5-CA3A0DB8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blue = 0</a:t>
            </a:r>
          </a:p>
          <a:p>
            <a:pPr marL="0" indent="0">
              <a:buNone/>
            </a:pPr>
            <a:r>
              <a:rPr lang="en-US" dirty="0"/>
              <a:t>green = 1</a:t>
            </a:r>
          </a:p>
          <a:p>
            <a:pPr marL="0" indent="0">
              <a:buNone/>
            </a:pPr>
            <a:r>
              <a:rPr lang="en-US" dirty="0"/>
              <a:t>red = 2</a:t>
            </a:r>
          </a:p>
          <a:p>
            <a:r>
              <a:rPr lang="en-US" dirty="0"/>
              <a:t>Do you recognize the issue? Even though the </a:t>
            </a:r>
            <a:r>
              <a:rPr lang="en-US" b="1" dirty="0"/>
              <a:t>color values are not arranged in any particular sequence</a:t>
            </a:r>
            <a:r>
              <a:rPr lang="en-US" dirty="0"/>
              <a:t>, popular classification </a:t>
            </a:r>
            <a:r>
              <a:rPr lang="en-US" b="1" dirty="0"/>
              <a:t>models</a:t>
            </a:r>
            <a:r>
              <a:rPr lang="en-US" dirty="0"/>
              <a:t> </a:t>
            </a:r>
            <a:r>
              <a:rPr lang="en-US" b="1" dirty="0"/>
              <a:t>will now assume that green is larger than blue </a:t>
            </a:r>
            <a:r>
              <a:rPr lang="en-US" dirty="0"/>
              <a:t>and </a:t>
            </a:r>
            <a:r>
              <a:rPr lang="en-US" b="1" dirty="0"/>
              <a:t>red is larger than green</a:t>
            </a:r>
            <a:r>
              <a:rPr lang="en-US" dirty="0"/>
              <a:t>.</a:t>
            </a:r>
          </a:p>
          <a:p>
            <a:r>
              <a:rPr lang="en-US" dirty="0"/>
              <a:t>A classifier might still come up with meaningful findings. However, </a:t>
            </a:r>
            <a:r>
              <a:rPr lang="en-US" b="1" dirty="0"/>
              <a:t>those outcomes would not be ideal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271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E15E-C77A-AE3D-AE86-CC94B2BD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encoding: One-hot encoding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00DC8-767E-5F03-5B25-3F51E6CB2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One-hot encoding</a:t>
            </a:r>
            <a:r>
              <a:rPr lang="en-US" dirty="0"/>
              <a:t> is a method that is frequently used as a </a:t>
            </a:r>
            <a:r>
              <a:rPr lang="en-US" b="1" dirty="0"/>
              <a:t>solution to this issue.</a:t>
            </a:r>
          </a:p>
          <a:p>
            <a:r>
              <a:rPr lang="en-US" dirty="0"/>
              <a:t>For </a:t>
            </a:r>
            <a:r>
              <a:rPr lang="en-US" b="1" dirty="0"/>
              <a:t>each distinct value</a:t>
            </a:r>
            <a:r>
              <a:rPr lang="en-US" dirty="0"/>
              <a:t> in the nominal feature column, </a:t>
            </a:r>
            <a:r>
              <a:rPr lang="en-US" b="1" dirty="0"/>
              <a:t>a new dummy feature</a:t>
            </a:r>
            <a:r>
              <a:rPr lang="en-US" dirty="0"/>
              <a:t> is supposed to be created using this method.</a:t>
            </a:r>
          </a:p>
          <a:p>
            <a:r>
              <a:rPr lang="en-US" dirty="0"/>
              <a:t>The </a:t>
            </a:r>
            <a:r>
              <a:rPr lang="en-US" b="1" dirty="0"/>
              <a:t>color feature </a:t>
            </a:r>
            <a:r>
              <a:rPr lang="en-US" dirty="0"/>
              <a:t>would be </a:t>
            </a:r>
            <a:r>
              <a:rPr lang="en-US" b="1" dirty="0"/>
              <a:t>changed</a:t>
            </a:r>
            <a:r>
              <a:rPr lang="en-US" dirty="0"/>
              <a:t> </a:t>
            </a:r>
            <a:r>
              <a:rPr lang="en-US" b="1" dirty="0"/>
              <a:t>into</a:t>
            </a:r>
            <a:r>
              <a:rPr lang="en-US" dirty="0"/>
              <a:t> the </a:t>
            </a:r>
            <a:r>
              <a:rPr lang="en-US" b="1" dirty="0"/>
              <a:t>new features</a:t>
            </a:r>
            <a:r>
              <a:rPr lang="en-US" dirty="0"/>
              <a:t> of blue, green, and red in this case.</a:t>
            </a:r>
          </a:p>
          <a:p>
            <a:r>
              <a:rPr lang="en-US" dirty="0"/>
              <a:t>A </a:t>
            </a:r>
            <a:r>
              <a:rPr lang="en-US" b="1" dirty="0"/>
              <a:t>blue</a:t>
            </a:r>
            <a:r>
              <a:rPr lang="en-US" dirty="0"/>
              <a:t>, for instance, can be </a:t>
            </a:r>
            <a:r>
              <a:rPr lang="en-US" b="1" dirty="0"/>
              <a:t>expressed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b="1" dirty="0"/>
              <a:t>blue=1, green=0, and red=0 using binary numbers</a:t>
            </a:r>
            <a:r>
              <a:rPr lang="en-US" dirty="0"/>
              <a:t> to denote its specific color.</a:t>
            </a:r>
          </a:p>
        </p:txBody>
      </p:sp>
    </p:spTree>
    <p:extLst>
      <p:ext uri="{BB962C8B-B14F-4D97-AF65-F5344CB8AC3E}">
        <p14:creationId xmlns:p14="http://schemas.microsoft.com/office/powerpoint/2010/main" val="132279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0D47-8AF8-61E2-3C29-63B8C767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One-hot encoding example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93172B-8D43-C0EE-BFD4-19DC800DA1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57" y="2301294"/>
            <a:ext cx="7314286" cy="3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E7CD9-6FCF-3C2D-928E-A031C0FF392D}"/>
              </a:ext>
            </a:extLst>
          </p:cNvPr>
          <p:cNvSpPr txBox="1"/>
          <p:nvPr/>
        </p:nvSpPr>
        <p:spPr>
          <a:xfrm>
            <a:off x="1143000" y="5838825"/>
            <a:ext cx="550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https://www.statology.org/one-hot-encoding-in-python/</a:t>
            </a:r>
          </a:p>
        </p:txBody>
      </p:sp>
    </p:spTree>
    <p:extLst>
      <p:ext uri="{BB962C8B-B14F-4D97-AF65-F5344CB8AC3E}">
        <p14:creationId xmlns:p14="http://schemas.microsoft.com/office/powerpoint/2010/main" val="312746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706B-B8E2-6A16-920B-28C34409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Handling Categorical Data in Machine Learning: Easy Explanation for Data Science Interviews</a:t>
            </a:r>
            <a:endParaRPr lang="id-ID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37F7C-1CF2-4F8B-C01B-201417C7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ourier New" panose="02070309020205020404" pitchFamily="49" charset="0"/>
                <a:hlinkClick r:id="rId2"/>
              </a:rPr>
              <a:t>https://youtu.be/ERGzjB8U4aQ?si=1OIfpd-5Y2V8yza_</a:t>
            </a:r>
            <a:endParaRPr lang="en-US" dirty="0">
              <a:cs typeface="Courier New" panose="02070309020205020404" pitchFamily="49" charset="0"/>
            </a:endParaRPr>
          </a:p>
          <a:p>
            <a:endParaRPr lang="id-ID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5E8-DC31-49A5-966B-F70DFE9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Data Scaling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01F154-F881-42C6-9672-85D7B1EC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CF12-676B-C5BC-9089-17380E8C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7E6C-F3E4-9191-2B57-599036ABE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majority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 learning </a:t>
            </a:r>
            <a:r>
              <a:rPr lang="en-US" dirty="0"/>
              <a:t>and optimization algorithms </a:t>
            </a:r>
            <a:r>
              <a:rPr lang="en-US" b="1" dirty="0"/>
              <a:t>perform significantly better when features are scaled similarly</a:t>
            </a:r>
            <a:r>
              <a:rPr lang="en-US" dirty="0"/>
              <a:t>.</a:t>
            </a:r>
          </a:p>
          <a:p>
            <a:r>
              <a:rPr lang="en-US" dirty="0"/>
              <a:t>Ex: k-nearest neighbors (KNN) technique with a Euclidean distance measure: the second feature axis will dominate the computed distances between samples.</a:t>
            </a:r>
          </a:p>
          <a:p>
            <a:r>
              <a:rPr lang="en-US" dirty="0"/>
              <a:t>We </a:t>
            </a:r>
            <a:r>
              <a:rPr lang="en-US" b="1" dirty="0"/>
              <a:t>don't have to worry </a:t>
            </a:r>
            <a:r>
              <a:rPr lang="en-US" dirty="0"/>
              <a:t>about feature scaling </a:t>
            </a:r>
            <a:r>
              <a:rPr lang="en-US" b="1" dirty="0"/>
              <a:t>in decision trees </a:t>
            </a:r>
            <a:r>
              <a:rPr lang="en-US" dirty="0"/>
              <a:t>and </a:t>
            </a:r>
            <a:r>
              <a:rPr lang="en-US" b="1" dirty="0"/>
              <a:t>random forests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4649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Outline</a:t>
            </a:r>
          </a:p>
        </p:txBody>
      </p:sp>
      <p:sp>
        <p:nvSpPr>
          <p:cNvPr id="1024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Model Preparation</a:t>
            </a:r>
          </a:p>
          <a:p>
            <a:pPr lvl="1">
              <a:defRPr/>
            </a:pPr>
            <a:r>
              <a:rPr lang="en-US" dirty="0"/>
              <a:t>Preprocessing</a:t>
            </a:r>
          </a:p>
          <a:p>
            <a:pPr lvl="1">
              <a:defRPr/>
            </a:pPr>
            <a:r>
              <a:rPr lang="en-US" dirty="0"/>
              <a:t>Data Scaling</a:t>
            </a:r>
          </a:p>
          <a:p>
            <a:pPr lvl="1">
              <a:defRPr/>
            </a:pPr>
            <a:r>
              <a:rPr lang="en-US" dirty="0"/>
              <a:t>Feature Selection</a:t>
            </a:r>
          </a:p>
          <a:p>
            <a:pPr eaLnBrk="1" hangingPunct="1">
              <a:defRPr/>
            </a:pPr>
            <a:r>
              <a:rPr lang="en-US" dirty="0"/>
              <a:t>Modelling</a:t>
            </a:r>
          </a:p>
          <a:p>
            <a:pPr lvl="1">
              <a:defRPr/>
            </a:pPr>
            <a:r>
              <a:rPr lang="en-US" dirty="0"/>
              <a:t>Grid Search</a:t>
            </a:r>
          </a:p>
          <a:p>
            <a:pPr lvl="1">
              <a:defRPr/>
            </a:pPr>
            <a:r>
              <a:rPr lang="en-US" dirty="0"/>
              <a:t>Cross Validation</a:t>
            </a:r>
          </a:p>
          <a:p>
            <a:pPr lvl="1">
              <a:defRPr/>
            </a:pPr>
            <a:r>
              <a:rPr lang="en-US" dirty="0"/>
              <a:t>Pipeline</a:t>
            </a:r>
          </a:p>
          <a:p>
            <a:pPr eaLnBrk="1" hangingPunct="1">
              <a:defRPr/>
            </a:pPr>
            <a:r>
              <a:rPr lang="en-US" dirty="0"/>
              <a:t>Model Evaluation</a:t>
            </a:r>
          </a:p>
          <a:p>
            <a:pPr lvl="1">
              <a:defRPr/>
            </a:pPr>
            <a:r>
              <a:rPr lang="en-US" dirty="0"/>
              <a:t>Evaluation Metrics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2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55D6-4488-AA5D-5EE2-A7EE878F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you need to scale data in KNN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94427-70F7-7F48-A5A6-1881D30780FE}"/>
              </a:ext>
            </a:extLst>
          </p:cNvPr>
          <p:cNvSpPr txBox="1"/>
          <p:nvPr/>
        </p:nvSpPr>
        <p:spPr>
          <a:xfrm>
            <a:off x="838200" y="5974671"/>
            <a:ext cx="869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https://stats.stackexchange.com/questions/287425/why-do-you-need-to-scale-data-in-knn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35BF6D-7DC2-EB66-DB61-1C021DC1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0204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D34693-74F9-A6AB-950C-D0451A748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10204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8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9B19-64E9-A647-D21F-367B07BC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C0747-DF01-4E83-D58C-9EC0FA87C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two most popular methods: </a:t>
                </a:r>
                <a:r>
                  <a:rPr lang="en-US" b="1" dirty="0"/>
                  <a:t>normalization</a:t>
                </a:r>
                <a:r>
                  <a:rPr lang="en-US" dirty="0"/>
                  <a:t> and </a:t>
                </a:r>
                <a:r>
                  <a:rPr lang="en-US" b="1" dirty="0"/>
                  <a:t>standardization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Normalization</a:t>
                </a:r>
                <a:r>
                  <a:rPr lang="en-US" dirty="0"/>
                  <a:t>: downscaling features to a range of [0, 1], which is a special instance of min-max scaling.</a:t>
                </a:r>
              </a:p>
              <a:p>
                <a:r>
                  <a:rPr lang="en-US" b="1" dirty="0"/>
                  <a:t>Normalization</a:t>
                </a:r>
                <a:r>
                  <a:rPr lang="en-US" b="0" dirty="0"/>
                  <a:t> calculated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 the new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of a particular example,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is the smallest value in a feature column,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is the largest value</a:t>
                </a:r>
                <a:endParaRPr lang="id-ID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C0747-DF01-4E83-D58C-9EC0FA87C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24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7421-4862-3957-32FD-113DDE9E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Standardization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1C7EE-8D9B-C76E-BC77-CA2061778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Standardization</a:t>
            </a:r>
            <a:r>
              <a:rPr lang="en-US" dirty="0"/>
              <a:t> can be more </a:t>
            </a:r>
            <a:r>
              <a:rPr lang="en-US" b="1" dirty="0"/>
              <a:t>useful</a:t>
            </a:r>
            <a:r>
              <a:rPr lang="en-US" dirty="0"/>
              <a:t>, especially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optimization</a:t>
            </a:r>
            <a:r>
              <a:rPr lang="en-US" dirty="0"/>
              <a:t> </a:t>
            </a:r>
            <a:r>
              <a:rPr lang="en-US" b="1" dirty="0"/>
              <a:t>algorithms</a:t>
            </a:r>
            <a:r>
              <a:rPr lang="en-US" dirty="0"/>
              <a:t> </a:t>
            </a:r>
            <a:r>
              <a:rPr lang="en-US" b="1" dirty="0"/>
              <a:t>like gradient descent</a:t>
            </a:r>
            <a:r>
              <a:rPr lang="en-US" dirty="0"/>
              <a:t>.</a:t>
            </a:r>
          </a:p>
          <a:p>
            <a:r>
              <a:rPr lang="en-US" b="1" dirty="0"/>
              <a:t>Many linear models initialize the weights to zero or small random values that are close to zero</a:t>
            </a:r>
            <a:r>
              <a:rPr lang="en-US" dirty="0"/>
              <a:t>, like the logistic regression and SVM.</a:t>
            </a:r>
          </a:p>
          <a:p>
            <a:r>
              <a:rPr lang="en-US" b="1" dirty="0"/>
              <a:t>Standardization</a:t>
            </a:r>
            <a:r>
              <a:rPr lang="en-US" dirty="0"/>
              <a:t> </a:t>
            </a:r>
            <a:r>
              <a:rPr lang="en-US" b="1" dirty="0"/>
              <a:t>center data </a:t>
            </a:r>
            <a:r>
              <a:rPr lang="en-US" dirty="0"/>
              <a:t>at </a:t>
            </a:r>
            <a:r>
              <a:rPr lang="en-US" b="1" dirty="0"/>
              <a:t>mean 0</a:t>
            </a:r>
            <a:r>
              <a:rPr lang="en-US" dirty="0"/>
              <a:t> and </a:t>
            </a:r>
            <a:r>
              <a:rPr lang="en-US" b="1" dirty="0"/>
              <a:t>standard deviation 1.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706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7421-4862-3957-32FD-113DDE9E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Standardization vs Normalization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91C7EE-8D9B-C76E-BC77-CA2061778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Standardization </a:t>
                </a:r>
                <a:r>
                  <a:rPr lang="en-US" b="1" dirty="0"/>
                  <a:t>does not alter the distribution's shape </a:t>
                </a:r>
                <a:r>
                  <a:rPr lang="en-US" dirty="0"/>
                  <a:t>or </a:t>
                </a:r>
                <a:r>
                  <a:rPr lang="en-US" b="1" dirty="0"/>
                  <a:t>convert irregularly distributed data</a:t>
                </a:r>
                <a:r>
                  <a:rPr lang="en-US" dirty="0"/>
                  <a:t> into normally distributed data.</a:t>
                </a:r>
              </a:p>
              <a:p>
                <a:r>
                  <a:rPr lang="en-US" b="1" dirty="0"/>
                  <a:t>Standardization</a:t>
                </a:r>
                <a:r>
                  <a:rPr lang="en-US" dirty="0"/>
                  <a:t> </a:t>
                </a:r>
                <a:r>
                  <a:rPr lang="en-US" b="1" dirty="0"/>
                  <a:t>preserves</a:t>
                </a:r>
                <a:r>
                  <a:rPr lang="en-US" dirty="0"/>
                  <a:t> </a:t>
                </a:r>
                <a:r>
                  <a:rPr lang="en-US" b="1" dirty="0"/>
                  <a:t>relevant information</a:t>
                </a:r>
                <a:r>
                  <a:rPr lang="en-US" dirty="0"/>
                  <a:t> about </a:t>
                </a:r>
                <a:r>
                  <a:rPr lang="en-US" b="1" dirty="0"/>
                  <a:t>outliers</a:t>
                </a:r>
                <a:r>
                  <a:rPr lang="en-US" dirty="0"/>
                  <a:t> and makes the algorithm less susceptible to them.</a:t>
                </a:r>
              </a:p>
              <a:p>
                <a:r>
                  <a:rPr lang="en-US" dirty="0"/>
                  <a:t>Standardization equation: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the sample mean of a particular feature column,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the corresponding standard deviation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91C7EE-8D9B-C76E-BC77-CA2061778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7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Standardized and Normalized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Sample dataset comprised of numbers 0 to 5, the following table demonstrates the distinction between the standardization and normalization: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24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26DFDD-6D0F-E1F4-004F-8EBABCA28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194382"/>
              </p:ext>
            </p:extLst>
          </p:nvPr>
        </p:nvGraphicFramePr>
        <p:xfrm>
          <a:off x="3725672" y="3073037"/>
          <a:ext cx="4740656" cy="3103926"/>
        </p:xfrm>
        <a:graphic>
          <a:graphicData uri="http://schemas.openxmlformats.org/drawingml/2006/table">
            <a:tbl>
              <a:tblPr/>
              <a:tblGrid>
                <a:gridCol w="891295">
                  <a:extLst>
                    <a:ext uri="{9D8B030D-6E8A-4147-A177-3AD203B41FA5}">
                      <a16:colId xmlns:a16="http://schemas.microsoft.com/office/drawing/2014/main" val="1397340727"/>
                    </a:ext>
                  </a:extLst>
                </a:gridCol>
                <a:gridCol w="1588831">
                  <a:extLst>
                    <a:ext uri="{9D8B030D-6E8A-4147-A177-3AD203B41FA5}">
                      <a16:colId xmlns:a16="http://schemas.microsoft.com/office/drawing/2014/main" val="3410562542"/>
                    </a:ext>
                  </a:extLst>
                </a:gridCol>
                <a:gridCol w="2260530">
                  <a:extLst>
                    <a:ext uri="{9D8B030D-6E8A-4147-A177-3AD203B41FA5}">
                      <a16:colId xmlns:a16="http://schemas.microsoft.com/office/drawing/2014/main" val="543124390"/>
                    </a:ext>
                  </a:extLst>
                </a:gridCol>
              </a:tblGrid>
              <a:tr h="400481"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Semibold"/>
                        </a:rPr>
                        <a:t>Input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Semibold"/>
                        </a:rPr>
                        <a:t>Standardized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Semibold"/>
                        </a:rPr>
                        <a:t>Min-max normalized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204789"/>
                  </a:ext>
                </a:extLst>
              </a:tr>
              <a:tr h="400481"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0.0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-1.46385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0.0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077731"/>
                  </a:ext>
                </a:extLst>
              </a:tr>
              <a:tr h="400481"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1.0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-0.87831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0.2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080048"/>
                  </a:ext>
                </a:extLst>
              </a:tr>
              <a:tr h="400481"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2.0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-0.29277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0.4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031588"/>
                  </a:ext>
                </a:extLst>
              </a:tr>
              <a:tr h="400481"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3.0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0.29277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0.6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664031"/>
                  </a:ext>
                </a:extLst>
              </a:tr>
              <a:tr h="400481"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4.0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0.87831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0.8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274867"/>
                  </a:ext>
                </a:extLst>
              </a:tr>
              <a:tr h="400481"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5.0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1.46385 </a:t>
                      </a:r>
                      <a:endParaRPr lang="id-ID" sz="20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b="0" i="0" dirty="0">
                          <a:solidFill>
                            <a:srgbClr val="000000"/>
                          </a:solidFill>
                          <a:effectLst/>
                          <a:latin typeface="SourceSerif4-Regular"/>
                        </a:rPr>
                        <a:t>1.0</a:t>
                      </a:r>
                      <a:endParaRPr lang="id-ID" sz="20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13400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248D0B4-6FEA-399D-FCA1-D12AB1788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413" y="32019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d-ID" alt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5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7282-1E4F-74ED-2991-26C01A47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Unscaled vs scaled data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60E6-6F06-4D36-C6E6-31714B7E3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1051B283-0692-CADB-0674-64A5116AB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26" y="1825625"/>
            <a:ext cx="3160216" cy="3600041"/>
          </a:xfrm>
          <a:prstGeom prst="rect">
            <a:avLst/>
          </a:prstGeom>
          <a:noFill/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AAE4FD5-FA76-87A5-B5C4-E668FFEF9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270" y="1825625"/>
            <a:ext cx="3262927" cy="3600041"/>
          </a:xfrm>
          <a:prstGeom prst="rect">
            <a:avLst/>
          </a:prstGeom>
        </p:spPr>
      </p:pic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F08B8D5E-38C6-80AF-18D7-D9F1B88C0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187" y="1825625"/>
            <a:ext cx="3409694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4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FB9F-763E-7912-0811-8786A62B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Standardization vs Normalization Clearly Explained!</a:t>
            </a:r>
            <a:endParaRPr lang="id-ID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58C7-30CE-71C3-B508-78F19696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/>
              </a:rPr>
              <a:t>https://youtu.be/sxEqtjLC0aM?si=3jcH0QHV42WKoo15</a:t>
            </a:r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1838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5E8-DC31-49A5-966B-F70DFE9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ID" dirty="0">
                <a:solidFill>
                  <a:schemeClr val="bg1"/>
                </a:solidFill>
                <a:cs typeface="Calibri Light"/>
              </a:rPr>
              <a:t>Feature Selection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01F154-F881-42C6-9672-85D7B1EC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8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AB36-1A20-2FE0-D6A5-7250D17A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Overfitting solutions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1C01-3C1A-55D9-F3B5-1729F9ED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reason for the </a:t>
            </a:r>
            <a:r>
              <a:rPr lang="en-US" b="1" dirty="0"/>
              <a:t>overfitting</a:t>
            </a:r>
            <a:r>
              <a:rPr lang="en-US" dirty="0"/>
              <a:t> is because </a:t>
            </a:r>
            <a:r>
              <a:rPr lang="en-US" b="1" dirty="0"/>
              <a:t>our model is too complex</a:t>
            </a:r>
            <a:r>
              <a:rPr lang="en-US" dirty="0"/>
              <a:t> for the available training data.</a:t>
            </a:r>
          </a:p>
          <a:p>
            <a:r>
              <a:rPr lang="en-US" dirty="0"/>
              <a:t>The following are some common solutions for reducing generalization error:</a:t>
            </a:r>
          </a:p>
          <a:p>
            <a:pPr lvl="1"/>
            <a:r>
              <a:rPr lang="en-US" dirty="0"/>
              <a:t>Obtain additional training data;</a:t>
            </a:r>
          </a:p>
          <a:p>
            <a:pPr lvl="1"/>
            <a:r>
              <a:rPr lang="en-US" dirty="0"/>
              <a:t>Implement a penalty for complexity through regularization;</a:t>
            </a:r>
          </a:p>
          <a:p>
            <a:pPr lvl="1"/>
            <a:r>
              <a:rPr lang="en-US" dirty="0"/>
              <a:t>Select a simpler model with fewer parameters;</a:t>
            </a:r>
          </a:p>
          <a:p>
            <a:pPr lvl="1"/>
            <a:r>
              <a:rPr lang="en-US" b="1" dirty="0"/>
              <a:t>Reduce the dimensionality of the data.</a:t>
            </a:r>
          </a:p>
          <a:p>
            <a:r>
              <a:rPr lang="en-US" b="1" dirty="0"/>
              <a:t>Dimensionality reduction via feature selection</a:t>
            </a:r>
            <a:r>
              <a:rPr lang="en-US" dirty="0"/>
              <a:t> is an alternate method for reducing model complexity and avoid overfitting.</a:t>
            </a:r>
          </a:p>
          <a:p>
            <a:r>
              <a:rPr lang="en-US" dirty="0">
                <a:hlinkClick r:id="rId2"/>
              </a:rPr>
              <a:t>https://youtube.com/shorts/y_SzhZoWTSc?si=wjHFH9cP01XXR1oG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Univariate statistics</a:t>
            </a:r>
            <a:endParaRPr lang="en-US" alt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In </a:t>
            </a:r>
            <a:r>
              <a:rPr lang="en-US" b="1" dirty="0"/>
              <a:t>univariate statistics</a:t>
            </a:r>
            <a:r>
              <a:rPr lang="en-US" dirty="0"/>
              <a:t>, we </a:t>
            </a:r>
            <a:r>
              <a:rPr lang="en-US" b="1" dirty="0"/>
              <a:t>determine</a:t>
            </a:r>
            <a:r>
              <a:rPr lang="en-US" dirty="0"/>
              <a:t> whether </a:t>
            </a:r>
            <a:r>
              <a:rPr lang="en-US" b="1" dirty="0"/>
              <a:t>each feature </a:t>
            </a:r>
            <a:r>
              <a:rPr lang="en-US" dirty="0"/>
              <a:t>has a </a:t>
            </a:r>
            <a:r>
              <a:rPr lang="en-US" b="1" dirty="0"/>
              <a:t>statistically significant association</a:t>
            </a:r>
            <a:r>
              <a:rPr lang="en-US" dirty="0"/>
              <a:t> </a:t>
            </a:r>
            <a:r>
              <a:rPr lang="en-US" b="1" dirty="0"/>
              <a:t>with the target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/>
              <a:t>The features associated with the highest level of confidence are then chosen </a:t>
            </a:r>
            <a:r>
              <a:rPr lang="en-US" b="1" dirty="0"/>
              <a:t>using analysis of variance (ANOVA).</a:t>
            </a:r>
          </a:p>
          <a:p>
            <a:pPr eaLnBrk="1" hangingPunct="1">
              <a:defRPr/>
            </a:pPr>
            <a:r>
              <a:rPr lang="en-US" dirty="0"/>
              <a:t>The fundamental aspect of these tests is that they are </a:t>
            </a:r>
            <a:r>
              <a:rPr lang="en-US" b="1" dirty="0"/>
              <a:t>univariate</a:t>
            </a:r>
            <a:r>
              <a:rPr lang="en-US" dirty="0"/>
              <a:t>, which means that they </a:t>
            </a:r>
            <a:r>
              <a:rPr lang="en-US" b="1" dirty="0"/>
              <a:t>only assess each feature separately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/>
              <a:t>If a feature is only informative when paired with other features, it will be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29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5E8-DC31-49A5-966B-F70DFE9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A little reminder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01F154-F881-42C6-9672-85D7B1EC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Univariate statistics</a:t>
            </a:r>
            <a:endParaRPr lang="en-US" alt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/>
              <a:t>Eliminate</a:t>
            </a:r>
            <a:r>
              <a:rPr lang="en-US" dirty="0"/>
              <a:t> all features with excessively </a:t>
            </a:r>
            <a:r>
              <a:rPr lang="en-US" b="1" dirty="0"/>
              <a:t>high</a:t>
            </a:r>
            <a:r>
              <a:rPr lang="en-US" dirty="0"/>
              <a:t> </a:t>
            </a:r>
            <a:r>
              <a:rPr lang="en-US" b="1" dirty="0"/>
              <a:t>p-values</a:t>
            </a:r>
            <a:r>
              <a:rPr lang="en-US" dirty="0"/>
              <a:t> (indicating that they are unlikely to be connected to the target).</a:t>
            </a:r>
          </a:p>
          <a:p>
            <a:pPr eaLnBrk="1" hangingPunct="1">
              <a:defRPr/>
            </a:pPr>
            <a:r>
              <a:rPr lang="en-US" b="1" dirty="0" err="1"/>
              <a:t>SelectKBest</a:t>
            </a:r>
            <a:r>
              <a:rPr lang="en-US" dirty="0"/>
              <a:t> selecting a defined </a:t>
            </a:r>
            <a:r>
              <a:rPr lang="en-US" b="1" dirty="0"/>
              <a:t>number of k features</a:t>
            </a:r>
          </a:p>
          <a:p>
            <a:pPr eaLnBrk="1" hangingPunct="1">
              <a:defRPr/>
            </a:pPr>
            <a:r>
              <a:rPr lang="en-US" b="1" dirty="0" err="1"/>
              <a:t>SelectPercentile</a:t>
            </a:r>
            <a:r>
              <a:rPr lang="en-US" dirty="0"/>
              <a:t> selecting a fixed </a:t>
            </a:r>
            <a:r>
              <a:rPr lang="en-US" b="1" dirty="0"/>
              <a:t>percentage of features </a:t>
            </a:r>
            <a:r>
              <a:rPr lang="en-US" dirty="0"/>
              <a:t>being the simplest.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30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FE293-7AD4-31A9-5C34-DD6AF212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273" b="36821"/>
          <a:stretch/>
        </p:blipFill>
        <p:spPr>
          <a:xfrm>
            <a:off x="2465614" y="4454533"/>
            <a:ext cx="7260771" cy="125083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ED625-28F5-8B6E-6850-1E7A72DBD4BB}"/>
              </a:ext>
            </a:extLst>
          </p:cNvPr>
          <p:cNvSpPr txBox="1"/>
          <p:nvPr/>
        </p:nvSpPr>
        <p:spPr>
          <a:xfrm>
            <a:off x="4272423" y="580763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method feature Selection steps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5303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b="0" dirty="0"/>
              <a:t>Model-Based Feature Selection</a:t>
            </a:r>
            <a:endParaRPr lang="en-US" alt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Model-driven feature selection </a:t>
            </a:r>
            <a:r>
              <a:rPr lang="en-US" b="1" dirty="0"/>
              <a:t>preserves</a:t>
            </a:r>
            <a:r>
              <a:rPr lang="en-US" dirty="0"/>
              <a:t> just the </a:t>
            </a:r>
            <a:r>
              <a:rPr lang="en-US" b="1" dirty="0"/>
              <a:t>most crucial features</a:t>
            </a:r>
            <a:r>
              <a:rPr lang="en-US" dirty="0"/>
              <a:t> </a:t>
            </a:r>
            <a:r>
              <a:rPr lang="en-US" b="1" dirty="0"/>
              <a:t>after</a:t>
            </a:r>
            <a:r>
              <a:rPr lang="en-US" dirty="0"/>
              <a:t> supervised machine learning </a:t>
            </a:r>
            <a:r>
              <a:rPr lang="en-US" b="1" dirty="0"/>
              <a:t>models</a:t>
            </a:r>
            <a:r>
              <a:rPr lang="en-US" dirty="0"/>
              <a:t> have </a:t>
            </a:r>
            <a:r>
              <a:rPr lang="en-US" b="1" dirty="0"/>
              <a:t>evaluated</a:t>
            </a:r>
            <a:r>
              <a:rPr lang="en-US" dirty="0"/>
              <a:t> </a:t>
            </a:r>
            <a:r>
              <a:rPr lang="en-US" b="1" dirty="0"/>
              <a:t>each feature's significance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/>
              <a:t>The supervised model that was used for feature selection </a:t>
            </a:r>
            <a:r>
              <a:rPr lang="en-US" b="1" dirty="0"/>
              <a:t>may or may not be the same model that is used for final modeling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/>
              <a:t>For each feature to be rated based on its importance, feature selection models must provide some measure of that importance.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31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2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b="0" dirty="0"/>
              <a:t>Model-Based Feature Selection</a:t>
            </a:r>
            <a:endParaRPr lang="en-US" alt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The </a:t>
            </a:r>
            <a:r>
              <a:rPr lang="en-US" b="1" dirty="0" err="1"/>
              <a:t>feature_importances</a:t>
            </a:r>
            <a:r>
              <a:rPr lang="en-US" b="1" dirty="0"/>
              <a:t>_ </a:t>
            </a:r>
            <a:r>
              <a:rPr lang="en-US" dirty="0"/>
              <a:t>attribute, which explicitly encodes each feature's importance, is </a:t>
            </a:r>
            <a:r>
              <a:rPr lang="en-US" b="1" dirty="0"/>
              <a:t>provided by decision trees</a:t>
            </a:r>
            <a:r>
              <a:rPr lang="en-US" dirty="0"/>
              <a:t> and models built on decision trees (Random Forest, Gradient Boosted Tree).</a:t>
            </a:r>
          </a:p>
          <a:p>
            <a:pPr eaLnBrk="1" hangingPunct="1">
              <a:defRPr/>
            </a:pPr>
            <a:r>
              <a:rPr lang="en-US" b="1" dirty="0"/>
              <a:t>Coefficients</a:t>
            </a:r>
            <a:r>
              <a:rPr lang="en-US" dirty="0"/>
              <a:t> in linear models can be used to </a:t>
            </a:r>
            <a:r>
              <a:rPr lang="en-US" b="1" dirty="0"/>
              <a:t>quantify the relevance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a feature</a:t>
            </a:r>
            <a:r>
              <a:rPr lang="en-US" dirty="0"/>
              <a:t> by taking absolute values into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32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10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D060-DAFB-73BD-CFB1-67F006A4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Importances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3074" name="Picture 2" descr="feature selection - information gain">
            <a:extLst>
              <a:ext uri="{FF2B5EF4-FFF2-40B4-BE49-F238E27FC236}">
                <a16:creationId xmlns:a16="http://schemas.microsoft.com/office/drawing/2014/main" id="{3987ED16-A7AC-9152-B375-69082E1275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6163" y="590550"/>
            <a:ext cx="8315838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12C9B-30D3-9DB7-9858-047B695FB4C5}"/>
              </a:ext>
            </a:extLst>
          </p:cNvPr>
          <p:cNvSpPr txBox="1"/>
          <p:nvPr/>
        </p:nvSpPr>
        <p:spPr>
          <a:xfrm>
            <a:off x="3876676" y="5457825"/>
            <a:ext cx="817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https://www.analyticsvidhya.com/blog/2020/10/feature-selection-techniques-in-machine-learning/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90800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b="0" dirty="0"/>
              <a:t>Iterative Feature Selection</a:t>
            </a:r>
            <a:endParaRPr lang="en-US" alt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A variety of models are </a:t>
            </a:r>
            <a:r>
              <a:rPr lang="en-US" b="1" dirty="0"/>
              <a:t>constructed</a:t>
            </a:r>
            <a:r>
              <a:rPr lang="en-US" dirty="0"/>
              <a:t> with </a:t>
            </a:r>
            <a:r>
              <a:rPr lang="en-US" b="1" dirty="0"/>
              <a:t>variable numbers of features</a:t>
            </a:r>
            <a:r>
              <a:rPr lang="en-US" dirty="0"/>
              <a:t> during iterative feature selection.</a:t>
            </a:r>
          </a:p>
          <a:p>
            <a:pPr eaLnBrk="1" hangingPunct="1">
              <a:defRPr/>
            </a:pPr>
            <a:r>
              <a:rPr lang="en-US" dirty="0"/>
              <a:t>There are two fundamental approaches: </a:t>
            </a:r>
            <a:r>
              <a:rPr lang="en-US" b="1" dirty="0"/>
              <a:t>starting</a:t>
            </a:r>
            <a:r>
              <a:rPr lang="en-US" dirty="0"/>
              <a:t> </a:t>
            </a:r>
            <a:r>
              <a:rPr lang="en-US" b="1" dirty="0"/>
              <a:t>with no features </a:t>
            </a:r>
            <a:r>
              <a:rPr lang="en-US" dirty="0"/>
              <a:t>and </a:t>
            </a:r>
            <a:r>
              <a:rPr lang="en-US" b="1" dirty="0"/>
              <a:t>gradually adding </a:t>
            </a:r>
            <a:r>
              <a:rPr lang="en-US" dirty="0"/>
              <a:t>features until a stopping requirement is met, </a:t>
            </a:r>
          </a:p>
          <a:p>
            <a:pPr eaLnBrk="1" hangingPunct="1">
              <a:defRPr/>
            </a:pPr>
            <a:r>
              <a:rPr lang="en-US" dirty="0"/>
              <a:t>or </a:t>
            </a:r>
            <a:r>
              <a:rPr lang="en-US" b="1" dirty="0"/>
              <a:t>starting with all features </a:t>
            </a:r>
            <a:r>
              <a:rPr lang="en-US" dirty="0"/>
              <a:t>and </a:t>
            </a:r>
            <a:r>
              <a:rPr lang="en-US" b="1" dirty="0"/>
              <a:t>gradually deleting </a:t>
            </a:r>
            <a:r>
              <a:rPr lang="en-US" dirty="0"/>
              <a:t>features until a stopping criterion is met.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34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b="0" dirty="0"/>
              <a:t>Iterative Feature Selection</a:t>
            </a:r>
            <a:endParaRPr lang="en-US" alt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Recursive feature elimination (RFE), a unique technique of this kind, </a:t>
            </a:r>
            <a:r>
              <a:rPr lang="en-US" b="1" dirty="0"/>
              <a:t>starts with all the characteristics, constructs a model, and then eliminates the features that the model deems to be of the least importance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/>
              <a:t>After that, a new model is created utilizing everything but the features that were eliminated, and so on, until only a set amount of features are left.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35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C47A7E-FB18-4E14-CE49-51A604EB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80" b="18300"/>
          <a:stretch/>
        </p:blipFill>
        <p:spPr>
          <a:xfrm>
            <a:off x="4931229" y="4540797"/>
            <a:ext cx="7260771" cy="2329132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6211F-32AD-ACD0-ECF2-7B0EBC121ED7}"/>
              </a:ext>
            </a:extLst>
          </p:cNvPr>
          <p:cNvSpPr txBox="1"/>
          <p:nvPr/>
        </p:nvSpPr>
        <p:spPr>
          <a:xfrm>
            <a:off x="1054771" y="5969448"/>
            <a:ext cx="397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Wrapper method feature selection steps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197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FE17-1436-6EB4-6B4D-BB6F00BC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Feature Selection in Machine Learning: Easy Explanation for Data Science Interviews</a:t>
            </a:r>
            <a:endParaRPr lang="id-ID" sz="35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0E345-9327-C526-7E28-27A88DE36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/>
              </a:rPr>
              <a:t>https://youtu.be/7tW29jBceRw?si=GEeQUMPMtRuCoh2S</a:t>
            </a:r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90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5E8-DC31-49A5-966B-F70DFE9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Grid Search &amp; Cross Validation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01F154-F881-42C6-9672-85D7B1EC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Grid Search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Finding crucial model parameter values that offer the best generalization performance is required for practically all models and datasets.</a:t>
            </a:r>
          </a:p>
          <a:p>
            <a:pPr eaLnBrk="1" hangingPunct="1">
              <a:defRPr/>
            </a:pPr>
            <a:r>
              <a:rPr lang="en-US" b="1" dirty="0"/>
              <a:t>Grid search</a:t>
            </a:r>
            <a:r>
              <a:rPr lang="en-US" dirty="0"/>
              <a:t>, the most popular technique, basically means </a:t>
            </a:r>
            <a:r>
              <a:rPr lang="en-US" b="1" dirty="0"/>
              <a:t>attempting all possible combinations</a:t>
            </a:r>
            <a:r>
              <a:rPr lang="en-US" dirty="0"/>
              <a:t> of the given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38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1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Grid Search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Consider the case of an SVM kernel with an RBF (radial basis function) kernel, as implemented in the SVC class</a:t>
            </a:r>
          </a:p>
          <a:p>
            <a:pPr eaLnBrk="1" hangingPunct="1">
              <a:defRPr/>
            </a:pPr>
            <a:r>
              <a:rPr lang="en-US" dirty="0"/>
              <a:t>There are two important parameters: kernel, gamma parameter, regularization parameter, C.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31748" t="58665" r="27311" b="28541"/>
          <a:stretch/>
        </p:blipFill>
        <p:spPr>
          <a:xfrm>
            <a:off x="1558471" y="3997893"/>
            <a:ext cx="9075057" cy="22687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39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EC5F-6E4C-86E2-AB67-4E8D9B1F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(simple) Model training and testing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047C-234C-A3CC-01C6-2D88B2769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portion of the complete dataset is used as </a:t>
            </a:r>
            <a:r>
              <a:rPr lang="en-US" b="1" dirty="0"/>
              <a:t>the train set (usually 70-75%)</a:t>
            </a:r>
            <a:r>
              <a:rPr lang="en-US" dirty="0"/>
              <a:t>, the rest as </a:t>
            </a:r>
            <a:r>
              <a:rPr lang="en-US" b="1" dirty="0"/>
              <a:t>test set (30-25%)</a:t>
            </a:r>
            <a:r>
              <a:rPr lang="en-US" dirty="0"/>
              <a:t>.</a:t>
            </a:r>
          </a:p>
          <a:p>
            <a:r>
              <a:rPr lang="en-US" dirty="0"/>
              <a:t>The process of dividing a dataset is called train-test split and is important for preparation model learning.</a:t>
            </a:r>
          </a:p>
          <a:p>
            <a:r>
              <a:rPr lang="en-US" dirty="0"/>
              <a:t>For classification cases, data and targets are separated before train-test split.</a:t>
            </a:r>
          </a:p>
          <a:p>
            <a:r>
              <a:rPr lang="en-US" b="1" dirty="0"/>
              <a:t>Train set </a:t>
            </a:r>
            <a:r>
              <a:rPr lang="en-US" dirty="0"/>
              <a:t>is called as </a:t>
            </a:r>
            <a:r>
              <a:rPr lang="en-US" b="1" dirty="0" err="1"/>
              <a:t>X_train</a:t>
            </a:r>
            <a:r>
              <a:rPr lang="en-US" dirty="0"/>
              <a:t>, </a:t>
            </a:r>
            <a:r>
              <a:rPr lang="en-US" b="1" dirty="0"/>
              <a:t>train label </a:t>
            </a:r>
            <a:r>
              <a:rPr lang="en-US" dirty="0"/>
              <a:t>is called as </a:t>
            </a:r>
            <a:r>
              <a:rPr lang="en-US" b="1" dirty="0" err="1"/>
              <a:t>y_train</a:t>
            </a:r>
            <a:r>
              <a:rPr lang="en-US" dirty="0"/>
              <a:t>, </a:t>
            </a:r>
            <a:r>
              <a:rPr lang="en-US" b="1" dirty="0"/>
              <a:t>test set </a:t>
            </a:r>
            <a:r>
              <a:rPr lang="en-US" dirty="0"/>
              <a:t>is called as </a:t>
            </a:r>
            <a:r>
              <a:rPr lang="en-US" b="1" dirty="0" err="1"/>
              <a:t>X_test</a:t>
            </a:r>
            <a:r>
              <a:rPr lang="en-US" dirty="0"/>
              <a:t>, and the </a:t>
            </a:r>
            <a:r>
              <a:rPr lang="en-US" b="1" dirty="0"/>
              <a:t>test label </a:t>
            </a:r>
            <a:r>
              <a:rPr lang="en-US" dirty="0"/>
              <a:t>is referred to as </a:t>
            </a:r>
            <a:r>
              <a:rPr lang="en-US" b="1" dirty="0" err="1"/>
              <a:t>y_test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33800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D8F5E-8DE6-411E-A495-0F9BDEC2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Grid Search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F874C-1E25-4885-86A7-4835EDBB1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sklearn.svm import SVC</a:t>
            </a:r>
          </a:p>
          <a:p>
            <a:pPr lvl="1"/>
            <a:endParaRPr lang="sv-S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best_score = 0</a:t>
            </a:r>
          </a:p>
          <a:p>
            <a:pPr lvl="1"/>
            <a:endParaRPr lang="sv-S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gamma in [0.01,0.1,1,10,100]:</a:t>
            </a:r>
          </a:p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  for C in [0.01,0.1,1,10,100]:</a:t>
            </a:r>
          </a:p>
          <a:p>
            <a:pPr lvl="1"/>
            <a:endParaRPr lang="sv-S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svm = SVC(gamma=gamma,C=C)</a:t>
            </a:r>
          </a:p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svm.fit(X_train,y_train)</a:t>
            </a:r>
          </a:p>
          <a:p>
            <a:pPr lvl="1"/>
            <a:endParaRPr lang="sv-S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score = svm.score(X_test,y_test)</a:t>
            </a:r>
          </a:p>
          <a:p>
            <a:pPr lvl="1"/>
            <a:endParaRPr lang="sv-S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score &gt; best_score:</a:t>
            </a:r>
          </a:p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best_score = score</a:t>
            </a:r>
          </a:p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best_params = {'C':C,'gamma':gamma}</a:t>
            </a:r>
          </a:p>
          <a:p>
            <a:pPr lvl="1"/>
            <a:endParaRPr lang="sv-S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print("Best score:{:.2f}",format(best_score))</a:t>
            </a:r>
          </a:p>
          <a:p>
            <a:pPr lvl="1"/>
            <a:r>
              <a:rPr lang="sv-SE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print("Best parameters:{}",format(best_params))</a:t>
            </a:r>
            <a:endParaRPr lang="id-ID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4B8AC-9034-65F0-683F-8B7F2C7EC86E}"/>
              </a:ext>
            </a:extLst>
          </p:cNvPr>
          <p:cNvSpPr/>
          <p:nvPr/>
        </p:nvSpPr>
        <p:spPr>
          <a:xfrm>
            <a:off x="1535502" y="2656936"/>
            <a:ext cx="3994030" cy="64698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9CE65-B8C0-44CA-474F-43C173C59793}"/>
              </a:ext>
            </a:extLst>
          </p:cNvPr>
          <p:cNvSpPr/>
          <p:nvPr/>
        </p:nvSpPr>
        <p:spPr>
          <a:xfrm>
            <a:off x="1955321" y="3368611"/>
            <a:ext cx="3994030" cy="64698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ADC83D-9C35-605B-6F0C-0DB16A7FD7AF}"/>
              </a:ext>
            </a:extLst>
          </p:cNvPr>
          <p:cNvSpPr/>
          <p:nvPr/>
        </p:nvSpPr>
        <p:spPr>
          <a:xfrm>
            <a:off x="1955321" y="4072685"/>
            <a:ext cx="4471358" cy="1189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35176-92C4-3030-5DEF-91BFC37FBA31}"/>
              </a:ext>
            </a:extLst>
          </p:cNvPr>
          <p:cNvSpPr txBox="1"/>
          <p:nvPr/>
        </p:nvSpPr>
        <p:spPr>
          <a:xfrm>
            <a:off x="6642340" y="4072685"/>
            <a:ext cx="52292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it valid?</a:t>
            </a:r>
          </a:p>
          <a:p>
            <a:endParaRPr lang="en-US" sz="2000" dirty="0"/>
          </a:p>
          <a:p>
            <a:r>
              <a:rPr lang="en-US" sz="2000" dirty="0"/>
              <a:t>No, test data supposed to simulate unseen data!</a:t>
            </a:r>
          </a:p>
          <a:p>
            <a:r>
              <a:rPr lang="en-US" sz="2000" dirty="0"/>
              <a:t>Not to choose the best params.</a:t>
            </a:r>
          </a:p>
        </p:txBody>
      </p:sp>
    </p:spTree>
    <p:extLst>
      <p:ext uri="{BB962C8B-B14F-4D97-AF65-F5344CB8AC3E}">
        <p14:creationId xmlns:p14="http://schemas.microsoft.com/office/powerpoint/2010/main" val="251066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000" b="0" dirty="0"/>
              <a:t>Dangers of Overfitting Parameters and Validation Sets</a:t>
            </a:r>
            <a:endParaRPr lang="en-US" sz="3000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To address this issue, one solution is to divide the data once more into three sets as follows:</a:t>
            </a:r>
          </a:p>
          <a:p>
            <a:pPr eaLnBrk="1" hangingPunct="1">
              <a:defRPr/>
            </a:pPr>
            <a:r>
              <a:rPr lang="en-US" b="1" dirty="0"/>
              <a:t>Training set</a:t>
            </a:r>
            <a:r>
              <a:rPr lang="en-US" dirty="0"/>
              <a:t> for </a:t>
            </a:r>
            <a:r>
              <a:rPr lang="en-US" b="1" dirty="0"/>
              <a:t>creating the model</a:t>
            </a:r>
            <a:r>
              <a:rPr lang="en-US" dirty="0"/>
              <a:t>,</a:t>
            </a:r>
          </a:p>
          <a:p>
            <a:pPr eaLnBrk="1" hangingPunct="1">
              <a:defRPr/>
            </a:pPr>
            <a:r>
              <a:rPr lang="en-US" b="1" dirty="0"/>
              <a:t>Selecting model parameters</a:t>
            </a:r>
            <a:r>
              <a:rPr lang="en-US" dirty="0"/>
              <a:t> (or development) is the goal of </a:t>
            </a:r>
            <a:r>
              <a:rPr lang="en-US" b="1" dirty="0"/>
              <a:t>validation set</a:t>
            </a:r>
            <a:r>
              <a:rPr lang="en-US" dirty="0"/>
              <a:t>,</a:t>
            </a:r>
          </a:p>
          <a:p>
            <a:pPr eaLnBrk="1" hangingPunct="1">
              <a:defRPr/>
            </a:pPr>
            <a:r>
              <a:rPr lang="en-US" b="1" dirty="0"/>
              <a:t>Test set</a:t>
            </a:r>
            <a:r>
              <a:rPr lang="en-US" dirty="0"/>
              <a:t> to gauge the </a:t>
            </a:r>
            <a:r>
              <a:rPr lang="en-US" b="1" dirty="0"/>
              <a:t>effectiveness of the chosen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41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0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4ACD615-22AD-0A73-8087-C016312D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use train, validation, and test 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88872-A39A-A1FD-2144-C2415AD5A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2938" y="923278"/>
            <a:ext cx="7230996" cy="5152085"/>
          </a:xfrm>
          <a:noFill/>
        </p:spPr>
      </p:pic>
    </p:spTree>
    <p:extLst>
      <p:ext uri="{BB962C8B-B14F-4D97-AF65-F5344CB8AC3E}">
        <p14:creationId xmlns:p14="http://schemas.microsoft.com/office/powerpoint/2010/main" val="393862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000" b="0" dirty="0"/>
              <a:t>Dangers of Overfitting Parameters and Validation Sets</a:t>
            </a:r>
            <a:endParaRPr lang="en-US" sz="3000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We may recreate the model using the parameter settings we discovered after choosing the best parameters using the validation set.</a:t>
            </a:r>
          </a:p>
          <a:p>
            <a:pPr eaLnBrk="1" hangingPunct="1">
              <a:defRPr/>
            </a:pPr>
            <a:r>
              <a:rPr lang="en-US" dirty="0"/>
              <a:t>However, training will now be done using both the training data and the validation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43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7D61-8312-7F42-358A-3BEA484D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Fundamentals: Cross Validation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887FC-6A51-3BFE-DAF7-F19C4364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/>
              </a:rPr>
              <a:t>https://youtu.be/fSytzGwwBVw?si=fKYWJMV-XhXvZQV2</a:t>
            </a:r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4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Cross-Validation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More reliable and complete than train-test splitting</a:t>
            </a:r>
          </a:p>
          <a:p>
            <a:pPr eaLnBrk="1" hangingPunct="1">
              <a:defRPr/>
            </a:pPr>
            <a:r>
              <a:rPr lang="en-US" dirty="0"/>
              <a:t>The model is continually trained using the segmented data.</a:t>
            </a:r>
          </a:p>
          <a:p>
            <a:pPr eaLnBrk="1" hangingPunct="1">
              <a:defRPr/>
            </a:pPr>
            <a:r>
              <a:rPr lang="en-US" b="1" dirty="0"/>
              <a:t>K-fold</a:t>
            </a:r>
            <a:r>
              <a:rPr lang="en-US" dirty="0"/>
              <a:t> cross-validation, in where </a:t>
            </a:r>
            <a:r>
              <a:rPr lang="en-US" b="1" dirty="0"/>
              <a:t>k is a user-defined</a:t>
            </a:r>
            <a:r>
              <a:rPr lang="en-US" dirty="0"/>
              <a:t> number, is the most widely used variant.</a:t>
            </a:r>
          </a:p>
          <a:p>
            <a:pPr eaLnBrk="1" hangingPunct="1">
              <a:defRPr/>
            </a:pPr>
            <a:r>
              <a:rPr lang="en-US" dirty="0"/>
              <a:t>Prior to completing 5-fold cross-validation, the data is divided into five folds that are roughly equal in size. 10-fold the data is divided into 10 folds.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45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5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 anchor="ctr"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How k-fold cross-validation 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5AB9B3-FFFC-C757-CBB2-55187F4C8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056" y="1269507"/>
            <a:ext cx="7932637" cy="4263792"/>
          </a:xfrm>
          <a:noFill/>
        </p:spPr>
      </p:pic>
      <p:sp>
        <p:nvSpPr>
          <p:cNvPr id="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spcAft>
                  <a:spcPts val="600"/>
                </a:spcAft>
                <a:defRPr/>
              </a:pPr>
              <a:t>46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29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Cross-Validation</a:t>
            </a:r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/>
              <a:t>Advantages </a:t>
            </a:r>
            <a:r>
              <a:rPr lang="en-US" dirty="0"/>
              <a:t>of Cross-Validation: each sample will have the opportunity to be in the train or test set in each fold, so </a:t>
            </a:r>
            <a:r>
              <a:rPr lang="en-US" b="1" dirty="0"/>
              <a:t>data use is more effective</a:t>
            </a:r>
          </a:p>
          <a:p>
            <a:pPr eaLnBrk="1" hangingPunct="1">
              <a:defRPr/>
            </a:pPr>
            <a:r>
              <a:rPr lang="en-US" b="1" dirty="0"/>
              <a:t>Disadvantages</a:t>
            </a:r>
            <a:r>
              <a:rPr lang="en-US" dirty="0"/>
              <a:t>: </a:t>
            </a:r>
            <a:r>
              <a:rPr lang="en-US" b="1" dirty="0"/>
              <a:t>increased computational load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47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83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0" dirty="0"/>
              <a:t>Stratified k-Fold Cross-Validation</a:t>
            </a:r>
            <a:endParaRPr 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Splitting a data set into multiple folds may not always be a good idea</a:t>
            </a:r>
          </a:p>
          <a:p>
            <a:pPr eaLnBrk="1" hangingPunct="1">
              <a:defRPr/>
            </a:pPr>
            <a:r>
              <a:rPr lang="en-US" dirty="0"/>
              <a:t>If 90% of your samples belong to class A and 10% of your samples belong to class B,</a:t>
            </a:r>
          </a:p>
          <a:p>
            <a:pPr eaLnBrk="1" hangingPunct="1">
              <a:defRPr/>
            </a:pPr>
            <a:r>
              <a:rPr lang="en-US" dirty="0"/>
              <a:t>then </a:t>
            </a:r>
            <a:r>
              <a:rPr lang="en-US" b="1" dirty="0"/>
              <a:t>stratified k-fold ensures</a:t>
            </a:r>
            <a:r>
              <a:rPr lang="en-US" dirty="0"/>
              <a:t> that in each fold, </a:t>
            </a:r>
            <a:r>
              <a:rPr lang="en-US" b="1" dirty="0"/>
              <a:t>90% </a:t>
            </a:r>
            <a:r>
              <a:rPr lang="en-US" dirty="0"/>
              <a:t>of the </a:t>
            </a:r>
            <a:r>
              <a:rPr lang="en-US" b="1" dirty="0"/>
              <a:t>samples</a:t>
            </a:r>
            <a:r>
              <a:rPr lang="en-US" dirty="0"/>
              <a:t> belong to </a:t>
            </a:r>
            <a:r>
              <a:rPr lang="en-US" b="1" dirty="0"/>
              <a:t>class A</a:t>
            </a:r>
            <a:r>
              <a:rPr lang="en-US" dirty="0"/>
              <a:t> and </a:t>
            </a:r>
            <a:r>
              <a:rPr lang="en-US" b="1" dirty="0"/>
              <a:t>10%</a:t>
            </a:r>
            <a:r>
              <a:rPr lang="en-US" dirty="0"/>
              <a:t> of the </a:t>
            </a:r>
            <a:r>
              <a:rPr lang="en-US" b="1" dirty="0"/>
              <a:t>samples</a:t>
            </a:r>
            <a:r>
              <a:rPr lang="en-US" dirty="0"/>
              <a:t> belong to </a:t>
            </a:r>
            <a:r>
              <a:rPr lang="en-US" b="1" dirty="0"/>
              <a:t>class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48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5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0" dirty="0"/>
              <a:t>Stratified k-Fold Cross-Validation</a:t>
            </a:r>
            <a:endParaRPr 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38199" y="1825625"/>
            <a:ext cx="10577661" cy="36752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49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F981C-B56F-D954-6790-B0026F68E1CC}"/>
              </a:ext>
            </a:extLst>
          </p:cNvPr>
          <p:cNvSpPr/>
          <p:nvPr/>
        </p:nvSpPr>
        <p:spPr>
          <a:xfrm>
            <a:off x="838198" y="3663269"/>
            <a:ext cx="9013168" cy="204209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411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4DB9F-C544-1A92-B293-72F835B9A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61507"/>
            <a:ext cx="10905066" cy="37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1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0" dirty="0"/>
              <a:t>Grid Search with Cross-Validation</a:t>
            </a:r>
            <a:endParaRPr 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For better estimation of generalization performance, we can use cross-validation to evaluate the performance of each parameter combination</a:t>
            </a:r>
          </a:p>
          <a:p>
            <a:pPr eaLnBrk="1" hangingPunct="1">
              <a:defRPr/>
            </a:pPr>
            <a:r>
              <a:rPr lang="en-US" dirty="0"/>
              <a:t>To evaluate the accuracy of SVM using certain C and gamma settings using 5-fold cross-validation, we need to train 25 * 5 = 125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50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9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0" dirty="0"/>
              <a:t>Grid Search with Cross-Validation</a:t>
            </a:r>
            <a:endParaRPr 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b="0" dirty="0" err="1">
                <a:effectLst/>
                <a:latin typeface="Courier New" panose="02070309020205020404" pitchFamily="49" charset="0"/>
              </a:rPr>
              <a:t>from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 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sklearn.svm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 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import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 SVC</a:t>
            </a:r>
          </a:p>
          <a:p>
            <a:r>
              <a:rPr lang="id-ID" sz="2400" b="0" dirty="0" err="1">
                <a:effectLst/>
                <a:latin typeface="Courier New" panose="02070309020205020404" pitchFamily="49" charset="0"/>
              </a:rPr>
              <a:t>from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 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sklearn.model_selection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 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import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 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cross_val_score</a:t>
            </a:r>
            <a:endParaRPr lang="id-ID" sz="2400" b="0" dirty="0">
              <a:effectLst/>
              <a:latin typeface="Courier New" panose="02070309020205020404" pitchFamily="49" charset="0"/>
            </a:endParaRPr>
          </a:p>
          <a:p>
            <a:r>
              <a:rPr lang="id-ID" sz="2400" b="0" dirty="0" err="1">
                <a:effectLst/>
                <a:latin typeface="Courier New" panose="02070309020205020404" pitchFamily="49" charset="0"/>
              </a:rPr>
              <a:t>import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 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numpy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 as 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np</a:t>
            </a:r>
            <a:endParaRPr lang="id-ID" sz="2400" b="0" dirty="0">
              <a:effectLst/>
              <a:latin typeface="Courier New" panose="02070309020205020404" pitchFamily="49" charset="0"/>
            </a:endParaRPr>
          </a:p>
          <a:p>
            <a:br>
              <a:rPr lang="id-ID" sz="2400" b="0" dirty="0">
                <a:effectLst/>
                <a:latin typeface="Courier New" panose="02070309020205020404" pitchFamily="49" charset="0"/>
              </a:rPr>
            </a:br>
            <a:r>
              <a:rPr lang="id-ID" sz="2400" b="0" dirty="0" err="1">
                <a:effectLst/>
                <a:latin typeface="Courier New" panose="02070309020205020404" pitchFamily="49" charset="0"/>
              </a:rPr>
              <a:t>X_trainval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, 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X_test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, 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y_trainval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, 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y_test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 = 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train_test_split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(</a:t>
            </a:r>
            <a:r>
              <a:rPr lang="id-ID" sz="2400" b="0" dirty="0" err="1">
                <a:effectLst/>
                <a:latin typeface="Courier New" panose="02070309020205020404" pitchFamily="49" charset="0"/>
              </a:rPr>
              <a:t>X,y,test_size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=0.25,random_state=0)</a:t>
            </a:r>
          </a:p>
          <a:p>
            <a:br>
              <a:rPr lang="id-ID" sz="2400" b="0" dirty="0">
                <a:effectLst/>
                <a:latin typeface="Courier New" panose="02070309020205020404" pitchFamily="49" charset="0"/>
              </a:rPr>
            </a:br>
            <a:r>
              <a:rPr lang="id-ID" sz="2400" b="0" dirty="0" err="1">
                <a:effectLst/>
                <a:latin typeface="Courier New" panose="02070309020205020404" pitchFamily="49" charset="0"/>
              </a:rPr>
              <a:t>svmbest_score</a:t>
            </a:r>
            <a:r>
              <a:rPr lang="id-ID" sz="2400" b="0" dirty="0">
                <a:effectLst/>
                <a:latin typeface="Courier New" panose="02070309020205020404" pitchFamily="49" charset="0"/>
              </a:rPr>
              <a:t> = 0</a:t>
            </a:r>
          </a:p>
          <a:p>
            <a:br>
              <a:rPr lang="id-ID" sz="2400" b="0" dirty="0">
                <a:effectLst/>
                <a:latin typeface="Courier New" panose="02070309020205020404" pitchFamily="49" charset="0"/>
              </a:rPr>
            </a:br>
            <a:endParaRPr lang="id-ID" sz="2400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51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6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9625-ED4B-1639-235D-68F8DACC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Grid Search with Cross-Validation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C3779-DB61-15A3-C4E6-4F061C315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d-ID" sz="2800" b="0" dirty="0" err="1">
                <a:effectLst/>
                <a:latin typeface="Courier New" panose="02070309020205020404" pitchFamily="49" charset="0"/>
              </a:rPr>
              <a:t>for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gamma in [0.01,0.1,1,10,100]:</a:t>
            </a:r>
          </a:p>
          <a:p>
            <a:r>
              <a:rPr lang="id-ID" sz="2800" b="0" dirty="0">
                <a:effectLst/>
                <a:latin typeface="Courier New" panose="02070309020205020404" pitchFamily="49" charset="0"/>
              </a:rPr>
              <a:t> 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for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C in [0.01,0.1,1,10,100]:</a:t>
            </a:r>
          </a:p>
          <a:p>
            <a:br>
              <a:rPr lang="id-ID" sz="2800" b="0" dirty="0">
                <a:effectLst/>
                <a:latin typeface="Courier New" panose="02070309020205020404" pitchFamily="49" charset="0"/>
              </a:rPr>
            </a:br>
            <a:r>
              <a:rPr lang="id-ID" sz="2800" b="0" dirty="0">
                <a:effectLst/>
                <a:latin typeface="Courier New" panose="02070309020205020404" pitchFamily="49" charset="0"/>
              </a:rPr>
              <a:t>   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svm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= SVC(gamma=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gamma,C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=C)</a:t>
            </a:r>
          </a:p>
          <a:p>
            <a:r>
              <a:rPr lang="id-ID" sz="2800" b="0" dirty="0">
                <a:effectLst/>
                <a:latin typeface="Courier New" panose="02070309020205020404" pitchFamily="49" charset="0"/>
              </a:rPr>
              <a:t>   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cvscores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=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cross_val_score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(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svm,X_trainval,y_trainval,cv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=5)</a:t>
            </a:r>
          </a:p>
          <a:p>
            <a:br>
              <a:rPr lang="id-ID" sz="2800" b="0" dirty="0">
                <a:effectLst/>
                <a:latin typeface="Courier New" panose="02070309020205020404" pitchFamily="49" charset="0"/>
              </a:rPr>
            </a:br>
            <a:r>
              <a:rPr lang="id-ID" sz="2800" b="0" dirty="0">
                <a:effectLst/>
                <a:latin typeface="Courier New" panose="02070309020205020404" pitchFamily="49" charset="0"/>
              </a:rPr>
              <a:t>   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scoresvm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=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np.mean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(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cvscores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id-ID" sz="2800" b="0" dirty="0">
                <a:effectLst/>
                <a:latin typeface="Courier New" panose="02070309020205020404" pitchFamily="49" charset="0"/>
              </a:rPr>
            </a:br>
            <a:r>
              <a:rPr lang="id-ID" sz="2800" b="0" dirty="0">
                <a:effectLst/>
                <a:latin typeface="Courier New" panose="02070309020205020404" pitchFamily="49" charset="0"/>
              </a:rPr>
              <a:t>   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if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scoresvm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&gt;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svmbest_score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id-ID" sz="2800" b="0" dirty="0">
                <a:effectLst/>
                <a:latin typeface="Courier New" panose="02070309020205020404" pitchFamily="49" charset="0"/>
              </a:rPr>
              <a:t>     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svmbest_score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=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scoresvm</a:t>
            </a:r>
            <a:endParaRPr lang="id-ID" sz="2800" b="0" dirty="0">
              <a:effectLst/>
              <a:latin typeface="Courier New" panose="02070309020205020404" pitchFamily="49" charset="0"/>
            </a:endParaRPr>
          </a:p>
          <a:p>
            <a:r>
              <a:rPr lang="id-ID" sz="2800" b="0" dirty="0">
                <a:effectLst/>
                <a:latin typeface="Courier New" panose="02070309020205020404" pitchFamily="49" charset="0"/>
              </a:rPr>
              <a:t>     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best_params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= {'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C':C,'gamma':gamma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}</a:t>
            </a:r>
          </a:p>
          <a:p>
            <a:br>
              <a:rPr lang="id-ID" sz="2800" b="0" dirty="0">
                <a:effectLst/>
                <a:latin typeface="Courier New" panose="02070309020205020404" pitchFamily="49" charset="0"/>
              </a:rPr>
            </a:br>
            <a:r>
              <a:rPr lang="id-ID" sz="2800" b="0" dirty="0" err="1">
                <a:effectLst/>
                <a:latin typeface="Courier New" panose="02070309020205020404" pitchFamily="49" charset="0"/>
              </a:rPr>
              <a:t>svmfinal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= SVC(**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best_params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id-ID" sz="2800" b="0" dirty="0" err="1">
                <a:effectLst/>
                <a:latin typeface="Courier New" panose="02070309020205020404" pitchFamily="49" charset="0"/>
              </a:rPr>
              <a:t>svmfinal.fit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(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X_trainval,y_trainval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id-ID" sz="2800" b="0" dirty="0">
                <a:effectLst/>
                <a:latin typeface="Courier New" panose="02070309020205020404" pitchFamily="49" charset="0"/>
              </a:rPr>
            </a:br>
            <a:r>
              <a:rPr lang="id-ID" sz="2800" b="0" dirty="0" err="1">
                <a:effectLst/>
                <a:latin typeface="Courier New" panose="02070309020205020404" pitchFamily="49" charset="0"/>
              </a:rPr>
              <a:t>print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("Best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score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cross-val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:{}".format(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svmbest_score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id-ID" sz="2800" b="0" dirty="0" err="1">
                <a:effectLst/>
                <a:latin typeface="Courier New" panose="02070309020205020404" pitchFamily="49" charset="0"/>
              </a:rPr>
              <a:t>print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("Best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parameters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:{}".format(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best_params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id-ID" sz="2800" b="0" dirty="0" err="1">
                <a:effectLst/>
                <a:latin typeface="Courier New" panose="02070309020205020404" pitchFamily="49" charset="0"/>
              </a:rPr>
              <a:t>print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("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Test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 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score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:{}".format(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svmfinal.score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(</a:t>
            </a:r>
            <a:r>
              <a:rPr lang="id-ID" sz="2800" b="0" dirty="0" err="1">
                <a:effectLst/>
                <a:latin typeface="Courier New" panose="02070309020205020404" pitchFamily="49" charset="0"/>
              </a:rPr>
              <a:t>X_test,y_test</a:t>
            </a:r>
            <a:r>
              <a:rPr lang="id-ID" sz="2800" b="0" dirty="0">
                <a:effectLst/>
                <a:latin typeface="Courier New" panose="02070309020205020404" pitchFamily="49" charset="0"/>
              </a:rPr>
              <a:t>)))</a:t>
            </a:r>
          </a:p>
          <a:p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1C534-B0C8-8791-63EB-7F01AF87FABC}"/>
              </a:ext>
            </a:extLst>
          </p:cNvPr>
          <p:cNvSpPr/>
          <p:nvPr/>
        </p:nvSpPr>
        <p:spPr>
          <a:xfrm>
            <a:off x="1071111" y="1739577"/>
            <a:ext cx="6244089" cy="26512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77BDE0-28EE-4853-C13C-5019410B1C42}"/>
              </a:ext>
            </a:extLst>
          </p:cNvPr>
          <p:cNvSpPr/>
          <p:nvPr/>
        </p:nvSpPr>
        <p:spPr>
          <a:xfrm>
            <a:off x="1071110" y="4476892"/>
            <a:ext cx="6244089" cy="6213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AC492-AAA9-8BF7-03A4-C721CFDD55F9}"/>
              </a:ext>
            </a:extLst>
          </p:cNvPr>
          <p:cNvSpPr txBox="1"/>
          <p:nvPr/>
        </p:nvSpPr>
        <p:spPr>
          <a:xfrm>
            <a:off x="7427344" y="1741771"/>
            <a:ext cx="45202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it valid?</a:t>
            </a:r>
          </a:p>
          <a:p>
            <a:endParaRPr lang="en-US" sz="2000" dirty="0"/>
          </a:p>
          <a:p>
            <a:r>
              <a:rPr lang="en-US" sz="2000" dirty="0"/>
              <a:t>Yes, train-validation set used as in cross-validation!</a:t>
            </a:r>
          </a:p>
          <a:p>
            <a:r>
              <a:rPr lang="en-US" sz="2000" dirty="0"/>
              <a:t>CV scores used to determine the best params.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AB878-173D-A798-133F-8678A2D7534D}"/>
              </a:ext>
            </a:extLst>
          </p:cNvPr>
          <p:cNvSpPr txBox="1"/>
          <p:nvPr/>
        </p:nvSpPr>
        <p:spPr>
          <a:xfrm>
            <a:off x="7427342" y="4433608"/>
            <a:ext cx="4520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params used on model and trained once again on the full train-validation set.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BC2C9-BD74-4311-BB16-400DD02ACDF9}"/>
              </a:ext>
            </a:extLst>
          </p:cNvPr>
          <p:cNvSpPr/>
          <p:nvPr/>
        </p:nvSpPr>
        <p:spPr>
          <a:xfrm>
            <a:off x="1071109" y="5182065"/>
            <a:ext cx="6244089" cy="8046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8B805-4C86-287D-F035-C0AD807FFA96}"/>
              </a:ext>
            </a:extLst>
          </p:cNvPr>
          <p:cNvSpPr txBox="1"/>
          <p:nvPr/>
        </p:nvSpPr>
        <p:spPr>
          <a:xfrm>
            <a:off x="7427343" y="5098211"/>
            <a:ext cx="4520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 set used as “unseen data” to simulate model performance in real world.</a:t>
            </a:r>
          </a:p>
        </p:txBody>
      </p:sp>
    </p:spTree>
    <p:extLst>
      <p:ext uri="{BB962C8B-B14F-4D97-AF65-F5344CB8AC3E}">
        <p14:creationId xmlns:p14="http://schemas.microsoft.com/office/powerpoint/2010/main" val="236522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0" dirty="0"/>
              <a:t>Grid Search with Cross-Validation</a:t>
            </a:r>
            <a:endParaRPr 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For each parameter setting (only some are shown), five accuracy values were calculated, one for each split in the cross-validation</a:t>
            </a:r>
          </a:p>
          <a:p>
            <a:pPr eaLnBrk="1" hangingPunct="1">
              <a:defRPr/>
            </a:pPr>
            <a:r>
              <a:rPr lang="en-US" dirty="0"/>
              <a:t>Then the </a:t>
            </a:r>
            <a:r>
              <a:rPr lang="en-US" b="1" dirty="0"/>
              <a:t>average validation accuracy </a:t>
            </a:r>
            <a:r>
              <a:rPr lang="en-US" dirty="0"/>
              <a:t>is </a:t>
            </a:r>
            <a:r>
              <a:rPr lang="en-US" b="1" dirty="0"/>
              <a:t>calculated</a:t>
            </a:r>
            <a:r>
              <a:rPr lang="en-US" dirty="0"/>
              <a:t> for </a:t>
            </a:r>
            <a:r>
              <a:rPr lang="en-US" b="1" dirty="0"/>
              <a:t>each parameter setting</a:t>
            </a:r>
          </a:p>
          <a:p>
            <a:pPr eaLnBrk="1" hangingPunct="1">
              <a:defRPr/>
            </a:pPr>
            <a:r>
              <a:rPr lang="en-US" dirty="0"/>
              <a:t>The </a:t>
            </a:r>
            <a:r>
              <a:rPr lang="en-US" b="1" dirty="0"/>
              <a:t>parameters with </a:t>
            </a:r>
            <a:r>
              <a:rPr lang="en-US" dirty="0"/>
              <a:t>the </a:t>
            </a:r>
            <a:r>
              <a:rPr lang="en-US" b="1" dirty="0"/>
              <a:t>highest average validation accuracy </a:t>
            </a:r>
            <a:r>
              <a:rPr lang="en-US" dirty="0"/>
              <a:t>are selected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53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9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0344-F1F2-4784-A095-F41D8415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E7758C04-14D4-428B-A9E8-D8BCD119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333" y="1915886"/>
            <a:ext cx="10608049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1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0" dirty="0"/>
              <a:t>Grid Search with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3B2D462-A0AA-400C-BDD6-77BFC17F3A55}" type="slidenum">
              <a:rPr lang="en-US" altLang="en-US" smtClean="0">
                <a:solidFill>
                  <a:srgbClr val="FFCC66"/>
                </a:solidFill>
                <a:latin typeface="Eras UAJY" pitchFamily="34" charset="0"/>
              </a:rPr>
              <a:pPr>
                <a:defRPr/>
              </a:pPr>
              <a:t>55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664804" y="1821526"/>
            <a:ext cx="8862391" cy="435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5E8-DC31-49A5-966B-F70DFE9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Pipeline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01F154-F881-42C6-9672-85D7B1EC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1F05EA-22D9-49BD-8306-436F346E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we need pipeline?</a:t>
            </a:r>
            <a:endParaRPr lang="id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2E68EB-FBB4-728E-A10B-84DD4DF49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data </a:t>
            </a:r>
            <a:r>
              <a:rPr lang="en-US" b="1" dirty="0"/>
              <a:t>preprocessing</a:t>
            </a:r>
            <a:r>
              <a:rPr lang="en-US" dirty="0"/>
              <a:t> </a:t>
            </a:r>
            <a:r>
              <a:rPr lang="en-US" b="1" dirty="0"/>
              <a:t>outside</a:t>
            </a:r>
            <a:r>
              <a:rPr lang="en-US" dirty="0"/>
              <a:t> the </a:t>
            </a:r>
            <a:r>
              <a:rPr lang="en-US" b="1" dirty="0"/>
              <a:t>cross-validation</a:t>
            </a:r>
            <a:r>
              <a:rPr lang="en-US" dirty="0"/>
              <a:t> loop causes the split data/fold in cross-validation to </a:t>
            </a:r>
            <a:r>
              <a:rPr lang="en-US" b="1" dirty="0"/>
              <a:t>no longer correctly reflect how the new data will look in the modeling process</a:t>
            </a:r>
            <a:r>
              <a:rPr lang="en-US" dirty="0"/>
              <a:t>.</a:t>
            </a:r>
          </a:p>
          <a:p>
            <a:r>
              <a:rPr lang="en-US" dirty="0"/>
              <a:t>We have </a:t>
            </a:r>
            <a:r>
              <a:rPr lang="en-US" b="1" dirty="0"/>
              <a:t>leaked information from the validation data </a:t>
            </a:r>
            <a:r>
              <a:rPr lang="en-US" dirty="0"/>
              <a:t>section into the modeling process.</a:t>
            </a:r>
          </a:p>
          <a:p>
            <a:r>
              <a:rPr lang="en-US" dirty="0"/>
              <a:t>This will lead to </a:t>
            </a:r>
            <a:r>
              <a:rPr lang="en-US" b="1" dirty="0"/>
              <a:t>overly optimistic </a:t>
            </a:r>
            <a:r>
              <a:rPr lang="en-US" dirty="0"/>
              <a:t>results during cross-validation, and possibly </a:t>
            </a:r>
            <a:r>
              <a:rPr lang="en-US" b="1" dirty="0"/>
              <a:t>suboptimal parameter selection</a:t>
            </a:r>
            <a:r>
              <a:rPr lang="en-US" dirty="0"/>
              <a:t>.</a:t>
            </a:r>
          </a:p>
          <a:p>
            <a:r>
              <a:rPr lang="en-US" dirty="0"/>
              <a:t>Any </a:t>
            </a:r>
            <a:r>
              <a:rPr lang="en-US" b="1" dirty="0"/>
              <a:t>process that extracts knowledge </a:t>
            </a:r>
            <a:r>
              <a:rPr lang="en-US" dirty="0"/>
              <a:t>from a dataset </a:t>
            </a:r>
            <a:r>
              <a:rPr lang="en-US" b="1" dirty="0"/>
              <a:t>should only be applied to part of the train set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0043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845CAD7-DAAF-146C-A1A7-DF04E872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If preprocessing outside CV loop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BCE657-33F2-8A27-F741-82C3AC06E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978" y="1088571"/>
            <a:ext cx="7104927" cy="4986792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04D8C2-94FB-6B93-B9F4-40252A21DC1F}"/>
              </a:ext>
            </a:extLst>
          </p:cNvPr>
          <p:cNvSpPr/>
          <p:nvPr/>
        </p:nvSpPr>
        <p:spPr>
          <a:xfrm>
            <a:off x="4122340" y="1618808"/>
            <a:ext cx="5401222" cy="2042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BC9E-7D9B-B005-CF74-453E2865CB0A}"/>
              </a:ext>
            </a:extLst>
          </p:cNvPr>
          <p:cNvSpPr txBox="1"/>
          <p:nvPr/>
        </p:nvSpPr>
        <p:spPr>
          <a:xfrm>
            <a:off x="4122340" y="295369"/>
            <a:ext cx="4183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information from validation fold is</a:t>
            </a:r>
          </a:p>
          <a:p>
            <a:r>
              <a:rPr lang="en-US" sz="2000" dirty="0"/>
              <a:t>Leaked through the scaler fit process!</a:t>
            </a:r>
          </a:p>
        </p:txBody>
      </p:sp>
    </p:spTree>
    <p:extLst>
      <p:ext uri="{BB962C8B-B14F-4D97-AF65-F5344CB8AC3E}">
        <p14:creationId xmlns:p14="http://schemas.microsoft.com/office/powerpoint/2010/main" val="38557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7F1EB-9024-2F45-6B64-87D8A495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information leakage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51B1F6-AE61-6CFE-D36B-8FEBE8B64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impact of information leakage in cross-validation varies, depending on the nature of the preprocessing step.</a:t>
            </a:r>
          </a:p>
          <a:p>
            <a:r>
              <a:rPr lang="en-US" dirty="0"/>
              <a:t>Estimating </a:t>
            </a:r>
            <a:r>
              <a:rPr lang="en-US" b="1" dirty="0"/>
              <a:t>data scaling </a:t>
            </a:r>
            <a:r>
              <a:rPr lang="en-US" dirty="0"/>
              <a:t>using test folds usually </a:t>
            </a:r>
            <a:r>
              <a:rPr lang="en-US" b="1" dirty="0"/>
              <a:t>has no negative impact</a:t>
            </a:r>
            <a:r>
              <a:rPr lang="en-US" dirty="0"/>
              <a:t>, while using test folds in </a:t>
            </a:r>
            <a:r>
              <a:rPr lang="en-US" b="1" dirty="0"/>
              <a:t>feature extraction and feature selection</a:t>
            </a:r>
            <a:r>
              <a:rPr lang="en-US" dirty="0"/>
              <a:t> can </a:t>
            </a:r>
            <a:r>
              <a:rPr lang="en-US" b="1" dirty="0"/>
              <a:t>cause substantial differences</a:t>
            </a:r>
            <a:r>
              <a:rPr lang="en-US" dirty="0"/>
              <a:t> in results.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219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5E8-DC31-49A5-966B-F70DFE9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Data Cleansing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01F154-F881-42C6-9672-85D7B1EC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0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5CD9-85A4-98EA-BD6F-14CD9282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should be done (using pipeline and CV)</a:t>
            </a:r>
            <a:endParaRPr lang="id-ID" dirty="0"/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91EDC0E2-9933-9970-5BEC-4ADFF148E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056" y="1506852"/>
            <a:ext cx="7260771" cy="4150229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34752D-0D8F-0939-CCC8-D5275F709E09}"/>
              </a:ext>
            </a:extLst>
          </p:cNvPr>
          <p:cNvSpPr/>
          <p:nvPr/>
        </p:nvSpPr>
        <p:spPr>
          <a:xfrm>
            <a:off x="4122340" y="1506852"/>
            <a:ext cx="5401222" cy="21540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53478-C29B-6AD6-54A6-ECBB1B1E12DF}"/>
              </a:ext>
            </a:extLst>
          </p:cNvPr>
          <p:cNvSpPr txBox="1"/>
          <p:nvPr/>
        </p:nvSpPr>
        <p:spPr>
          <a:xfrm>
            <a:off x="4122056" y="562788"/>
            <a:ext cx="5749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information from validation fold is</a:t>
            </a:r>
          </a:p>
          <a:p>
            <a:r>
              <a:rPr lang="en-US" sz="2000" dirty="0"/>
              <a:t>safe because the scaler fit process only on train folds!</a:t>
            </a:r>
          </a:p>
        </p:txBody>
      </p:sp>
    </p:spTree>
    <p:extLst>
      <p:ext uri="{BB962C8B-B14F-4D97-AF65-F5344CB8AC3E}">
        <p14:creationId xmlns:p14="http://schemas.microsoft.com/office/powerpoint/2010/main" val="367870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A56CE-158B-F68C-09F9-A046168C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pipeline?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E4FC4-D9E6-D6CA-ADF4-292A9A7B6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Pipeline</a:t>
            </a:r>
            <a:r>
              <a:rPr lang="en-US" dirty="0"/>
              <a:t> class is a class that </a:t>
            </a:r>
            <a:r>
              <a:rPr lang="en-US" b="1" dirty="0"/>
              <a:t>allows us to "stick" multiple processing steps into one estimator</a:t>
            </a:r>
            <a:r>
              <a:rPr lang="en-US" dirty="0"/>
              <a:t>.</a:t>
            </a:r>
          </a:p>
          <a:p>
            <a:r>
              <a:rPr lang="en-US" dirty="0"/>
              <a:t>The Pipeline class itself has fit, predict, and score methods; and behaves like any other model in scikit-learn.</a:t>
            </a:r>
          </a:p>
          <a:p>
            <a:r>
              <a:rPr lang="en-US" dirty="0"/>
              <a:t>The most common use case of the Pipeline class is in </a:t>
            </a:r>
            <a:r>
              <a:rPr lang="en-US" b="1" dirty="0"/>
              <a:t>chaining preprocessing steps</a:t>
            </a:r>
            <a:r>
              <a:rPr lang="en-US" dirty="0"/>
              <a:t> (such as data scaling) together with a classifier model.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34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72F83-D44E-2B97-9691-B7D898D3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Pipeline example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548F23-9C36-6A96-10D9-39927EA2A8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0125" y="550438"/>
            <a:ext cx="7481875" cy="552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B03DD-AF25-310A-26AE-51F92147DD79}"/>
              </a:ext>
            </a:extLst>
          </p:cNvPr>
          <p:cNvSpPr txBox="1"/>
          <p:nvPr/>
        </p:nvSpPr>
        <p:spPr>
          <a:xfrm>
            <a:off x="4710125" y="6075363"/>
            <a:ext cx="709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https://vitalflux.com/sklearn-machine-learning-pipeline-python-example/</a:t>
            </a:r>
          </a:p>
        </p:txBody>
      </p:sp>
    </p:spTree>
    <p:extLst>
      <p:ext uri="{BB962C8B-B14F-4D97-AF65-F5344CB8AC3E}">
        <p14:creationId xmlns:p14="http://schemas.microsoft.com/office/powerpoint/2010/main" val="21069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75195-D715-B8F3-4DE9-3EE73D4F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Pipeline-Training</a:t>
            </a:r>
            <a:endParaRPr lang="id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353724-8C73-7275-13AC-03CE176E9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46238"/>
            <a:ext cx="10515600" cy="324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C5FA8-64AD-7FA3-BEBB-F10AA5C4B71D}"/>
              </a:ext>
            </a:extLst>
          </p:cNvPr>
          <p:cNvSpPr txBox="1"/>
          <p:nvPr/>
        </p:nvSpPr>
        <p:spPr>
          <a:xfrm>
            <a:off x="4710125" y="6075363"/>
            <a:ext cx="709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https://vitalflux.com/sklearn-machine-learning-pipeline-python-example/</a:t>
            </a:r>
          </a:p>
        </p:txBody>
      </p:sp>
    </p:spTree>
    <p:extLst>
      <p:ext uri="{BB962C8B-B14F-4D97-AF65-F5344CB8AC3E}">
        <p14:creationId xmlns:p14="http://schemas.microsoft.com/office/powerpoint/2010/main" val="276263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7EB59-F3EB-6BE8-7932-D4CA884E1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44B8D9-EC17-93FC-413D-B38C2F89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Pipeline-Testing</a:t>
            </a:r>
            <a:endParaRPr lang="id-ID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D3FE92-26BB-4603-D8A3-EB080AC2B2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46238"/>
            <a:ext cx="105156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2F8991-1F54-5950-714F-DD529CB28E55}"/>
              </a:ext>
            </a:extLst>
          </p:cNvPr>
          <p:cNvSpPr txBox="1"/>
          <p:nvPr/>
        </p:nvSpPr>
        <p:spPr>
          <a:xfrm>
            <a:off x="4710125" y="6075363"/>
            <a:ext cx="709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https://vitalflux.com/sklearn-machine-learning-pipeline-python-example/</a:t>
            </a:r>
          </a:p>
        </p:txBody>
      </p:sp>
    </p:spTree>
    <p:extLst>
      <p:ext uri="{BB962C8B-B14F-4D97-AF65-F5344CB8AC3E}">
        <p14:creationId xmlns:p14="http://schemas.microsoft.com/office/powerpoint/2010/main" val="35249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BFF3-A609-C050-A9A8-8EA4FE2A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pipeline: simple example!</a:t>
            </a:r>
            <a:endParaRPr lang="id-ID" dirty="0"/>
          </a:p>
        </p:txBody>
      </p:sp>
      <p:pic>
        <p:nvPicPr>
          <p:cNvPr id="4" name="Tampungan Konten 3" descr="Sebuah gambar berisi teks&#10;&#10;Deskripsi dibuat secara otomatis">
            <a:extLst>
              <a:ext uri="{FF2B5EF4-FFF2-40B4-BE49-F238E27FC236}">
                <a16:creationId xmlns:a16="http://schemas.microsoft.com/office/drawing/2014/main" id="{A808DBB5-1294-4BA3-57FB-AE210B20D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59889"/>
            <a:ext cx="10113629" cy="1569111"/>
          </a:xfrm>
          <a:prstGeom prst="rect">
            <a:avLst/>
          </a:prstGeom>
        </p:spPr>
      </p:pic>
      <p:pic>
        <p:nvPicPr>
          <p:cNvPr id="5" name="Gambar 23">
            <a:extLst>
              <a:ext uri="{FF2B5EF4-FFF2-40B4-BE49-F238E27FC236}">
                <a16:creationId xmlns:a16="http://schemas.microsoft.com/office/drawing/2014/main" id="{6BB41C56-1471-156A-EDDB-4928AA47C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547401"/>
            <a:ext cx="3745601" cy="358774"/>
          </a:xfrm>
          <a:prstGeom prst="rect">
            <a:avLst/>
          </a:prstGeom>
        </p:spPr>
      </p:pic>
      <p:pic>
        <p:nvPicPr>
          <p:cNvPr id="6" name="Gambar 24">
            <a:extLst>
              <a:ext uri="{FF2B5EF4-FFF2-40B4-BE49-F238E27FC236}">
                <a16:creationId xmlns:a16="http://schemas.microsoft.com/office/drawing/2014/main" id="{84E1F583-0484-5CC0-6CED-21FECE18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026794"/>
            <a:ext cx="3615328" cy="35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BFF3-A609-C050-A9A8-8EA4FE2A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pipeline: standard example!</a:t>
            </a:r>
            <a:endParaRPr lang="id-ID" dirty="0"/>
          </a:p>
        </p:txBody>
      </p:sp>
      <p:pic>
        <p:nvPicPr>
          <p:cNvPr id="12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0B740FB4-AC86-CD5A-3F64-07515514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1766856"/>
            <a:ext cx="7014571" cy="1180535"/>
          </a:xfrm>
          <a:prstGeom prst="rect">
            <a:avLst/>
          </a:prstGeom>
        </p:spPr>
      </p:pic>
      <p:pic>
        <p:nvPicPr>
          <p:cNvPr id="13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FE1156F0-E680-A152-5258-CF32EB23A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3068009"/>
            <a:ext cx="7006143" cy="1551616"/>
          </a:xfrm>
          <a:prstGeom prst="rect">
            <a:avLst/>
          </a:prstGeom>
        </p:spPr>
      </p:pic>
      <p:pic>
        <p:nvPicPr>
          <p:cNvPr id="14" name="Gambar 7">
            <a:extLst>
              <a:ext uri="{FF2B5EF4-FFF2-40B4-BE49-F238E27FC236}">
                <a16:creationId xmlns:a16="http://schemas.microsoft.com/office/drawing/2014/main" id="{03C2F460-84B1-F954-57B9-727CD1BD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6" y="4740242"/>
            <a:ext cx="4010067" cy="346107"/>
          </a:xfrm>
          <a:prstGeom prst="rect">
            <a:avLst/>
          </a:prstGeom>
        </p:spPr>
      </p:pic>
      <p:pic>
        <p:nvPicPr>
          <p:cNvPr id="15" name="Gambar 8">
            <a:extLst>
              <a:ext uri="{FF2B5EF4-FFF2-40B4-BE49-F238E27FC236}">
                <a16:creationId xmlns:a16="http://schemas.microsoft.com/office/drawing/2014/main" id="{0A4D9139-E06D-D2EB-6E1F-79CC1AE5F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5" y="5206965"/>
            <a:ext cx="4758971" cy="3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5E8-DC31-49A5-966B-F70DFE9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9083"/>
            <a:ext cx="10515600" cy="4936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Model Evaluation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01F154-F881-42C6-9672-85D7B1EC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45137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b="0" dirty="0"/>
              <a:t>Keep the End Goal in Mind</a:t>
            </a:r>
            <a:endParaRPr lang="en-US" dirty="0"/>
          </a:p>
        </p:txBody>
      </p:sp>
      <p:graphicFrame>
        <p:nvGraphicFramePr>
          <p:cNvPr id="194565" name="Rectangle 3">
            <a:extLst>
              <a:ext uri="{FF2B5EF4-FFF2-40B4-BE49-F238E27FC236}">
                <a16:creationId xmlns:a16="http://schemas.microsoft.com/office/drawing/2014/main" id="{524EBC41-5E66-EB71-73E1-9EC5CF5968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499616"/>
          <a:ext cx="10972800" cy="4626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 hidden="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02C1E953-84B0-430C-8CC0-EF2DAC5583A7}" type="slidenum">
              <a:rPr lang="en-US" altLang="en-US" smtClean="0"/>
              <a:pPr>
                <a:spcAft>
                  <a:spcPts val="600"/>
                </a:spcAft>
                <a:defRPr/>
              </a:pPr>
              <a:t>68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2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8CB1-2AB6-EC8F-B0A0-BB541B60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evaluation process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9158-1C8D-F7C3-C573-F3F8E3FC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machine learning model evaluation process is carried out after the training process.</a:t>
            </a:r>
          </a:p>
          <a:p>
            <a:r>
              <a:rPr lang="en-US" dirty="0"/>
              <a:t>The evaluation process can use the most common metric called accuracy.</a:t>
            </a:r>
          </a:p>
          <a:p>
            <a:r>
              <a:rPr lang="en-US" b="1" dirty="0"/>
              <a:t>Accuracy measures the degree of agreement between predictions and original labels.</a:t>
            </a:r>
          </a:p>
        </p:txBody>
      </p:sp>
    </p:spTree>
    <p:extLst>
      <p:ext uri="{BB962C8B-B14F-4D97-AF65-F5344CB8AC3E}">
        <p14:creationId xmlns:p14="http://schemas.microsoft.com/office/powerpoint/2010/main" val="3761401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0" dirty="0"/>
              <a:t>Data Cleansing</a:t>
            </a:r>
            <a:endParaRPr 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The </a:t>
            </a:r>
            <a:r>
              <a:rPr lang="en-US" b="1" dirty="0"/>
              <a:t>dataset's</a:t>
            </a:r>
            <a:r>
              <a:rPr lang="en-US" dirty="0"/>
              <a:t> data collection is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b="1" dirty="0"/>
              <a:t>always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perfect</a:t>
            </a:r>
            <a:r>
              <a:rPr lang="en-US" dirty="0"/>
              <a:t> </a:t>
            </a:r>
            <a:r>
              <a:rPr lang="en-US" b="1" dirty="0"/>
              <a:t>shape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b="1" dirty="0"/>
              <a:t>Missing</a:t>
            </a:r>
            <a:r>
              <a:rPr lang="en-US" dirty="0"/>
              <a:t> </a:t>
            </a:r>
            <a:r>
              <a:rPr lang="en-US" b="1" dirty="0"/>
              <a:t>values</a:t>
            </a:r>
            <a:r>
              <a:rPr lang="en-US" dirty="0"/>
              <a:t> are those in the </a:t>
            </a:r>
            <a:r>
              <a:rPr lang="en-US" b="1" dirty="0"/>
              <a:t>data</a:t>
            </a:r>
            <a:r>
              <a:rPr lang="en-US" dirty="0"/>
              <a:t> that are </a:t>
            </a:r>
            <a:r>
              <a:rPr lang="en-US" b="1" dirty="0"/>
              <a:t>absent</a:t>
            </a:r>
            <a:r>
              <a:rPr lang="en-US" dirty="0"/>
              <a:t> or </a:t>
            </a:r>
            <a:r>
              <a:rPr lang="en-US" b="1" dirty="0"/>
              <a:t>do not exist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/>
              <a:t>Missing values are </a:t>
            </a:r>
            <a:r>
              <a:rPr lang="en-US" b="1" dirty="0"/>
              <a:t>represented</a:t>
            </a:r>
            <a:r>
              <a:rPr lang="en-US" dirty="0"/>
              <a:t> in Python </a:t>
            </a:r>
            <a:r>
              <a:rPr lang="en-US" b="1" dirty="0"/>
              <a:t>by</a:t>
            </a:r>
            <a:r>
              <a:rPr lang="en-US" dirty="0"/>
              <a:t> </a:t>
            </a:r>
            <a:r>
              <a:rPr lang="en-US" b="1" dirty="0" err="1"/>
              <a:t>NaN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/>
              <a:t>The </a:t>
            </a:r>
            <a:r>
              <a:rPr lang="en-US" b="1" dirty="0"/>
              <a:t>float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 type has a missing value known as </a:t>
            </a:r>
            <a:r>
              <a:rPr lang="en-US" b="1" dirty="0" err="1"/>
              <a:t>NaN</a:t>
            </a:r>
            <a:r>
              <a:rPr lang="en-US" dirty="0"/>
              <a:t> (Not a Number).</a:t>
            </a:r>
          </a:p>
          <a:p>
            <a:pPr eaLnBrk="1" hangingPunct="1">
              <a:defRPr/>
            </a:pPr>
            <a:r>
              <a:rPr lang="en-US" dirty="0"/>
              <a:t>Python's </a:t>
            </a:r>
            <a:r>
              <a:rPr lang="en-US" b="1" dirty="0" err="1"/>
              <a:t>NoneType</a:t>
            </a:r>
            <a:r>
              <a:rPr lang="en-US" dirty="0"/>
              <a:t> class contains the </a:t>
            </a:r>
            <a:r>
              <a:rPr lang="en-US" b="1" dirty="0"/>
              <a:t>object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. None will immediately be converted to </a:t>
            </a:r>
            <a:r>
              <a:rPr lang="en-US" dirty="0" err="1"/>
              <a:t>NaN</a:t>
            </a:r>
            <a:r>
              <a:rPr lang="en-US" dirty="0"/>
              <a:t> in a Pandas </a:t>
            </a:r>
            <a:r>
              <a:rPr lang="en-US" dirty="0" err="1"/>
              <a:t>DataFrame</a:t>
            </a:r>
            <a:r>
              <a:rPr lang="en-US" dirty="0"/>
              <a:t> (changing the feature's existing data type).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7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76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0" dirty="0"/>
              <a:t>Metrics for Binary Classification</a:t>
            </a:r>
            <a:endParaRPr 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Remember that for </a:t>
            </a:r>
            <a:r>
              <a:rPr lang="en-US" b="1" dirty="0"/>
              <a:t>binary classification</a:t>
            </a:r>
            <a:r>
              <a:rPr lang="en-US" dirty="0"/>
              <a:t>, we often speak of </a:t>
            </a:r>
            <a:r>
              <a:rPr lang="en-US" b="1" dirty="0"/>
              <a:t>a positive class and a negative class</a:t>
            </a:r>
            <a:r>
              <a:rPr lang="en-US" dirty="0"/>
              <a:t>, with the understanding that the positive class is the one we are looking for</a:t>
            </a:r>
          </a:p>
          <a:p>
            <a:pPr eaLnBrk="1" hangingPunct="1">
              <a:defRPr/>
            </a:pPr>
            <a:r>
              <a:rPr lang="en-US" dirty="0"/>
              <a:t>Kinds of errors</a:t>
            </a:r>
          </a:p>
          <a:p>
            <a:pPr lvl="1" eaLnBrk="1" hangingPunct="1">
              <a:defRPr/>
            </a:pPr>
            <a:r>
              <a:rPr lang="en-US" b="1" dirty="0"/>
              <a:t>False Positive</a:t>
            </a:r>
          </a:p>
          <a:p>
            <a:pPr lvl="2" eaLnBrk="1" hangingPunct="1">
              <a:defRPr/>
            </a:pPr>
            <a:r>
              <a:rPr lang="en-US" dirty="0"/>
              <a:t>a </a:t>
            </a:r>
            <a:r>
              <a:rPr lang="en-US" b="1" dirty="0"/>
              <a:t>healthy</a:t>
            </a:r>
            <a:r>
              <a:rPr lang="en-US" dirty="0"/>
              <a:t> patient will be </a:t>
            </a:r>
            <a:r>
              <a:rPr lang="en-US" b="1" dirty="0"/>
              <a:t>classified</a:t>
            </a:r>
            <a:r>
              <a:rPr lang="en-US" dirty="0"/>
              <a:t> as </a:t>
            </a:r>
            <a:r>
              <a:rPr lang="en-US" b="1" dirty="0"/>
              <a:t>sick</a:t>
            </a:r>
            <a:r>
              <a:rPr lang="en-US" dirty="0"/>
              <a:t>, leading to additional testing</a:t>
            </a:r>
          </a:p>
          <a:p>
            <a:pPr lvl="1" eaLnBrk="1" hangingPunct="1">
              <a:defRPr/>
            </a:pPr>
            <a:r>
              <a:rPr lang="en-US" dirty="0"/>
              <a:t>False Negative</a:t>
            </a:r>
          </a:p>
          <a:p>
            <a:pPr lvl="2" eaLnBrk="1" hangingPunct="1">
              <a:defRPr/>
            </a:pPr>
            <a:r>
              <a:rPr lang="en-US" dirty="0"/>
              <a:t>a </a:t>
            </a:r>
            <a:r>
              <a:rPr lang="en-US" b="1" dirty="0"/>
              <a:t>sick</a:t>
            </a:r>
            <a:r>
              <a:rPr lang="en-US" dirty="0"/>
              <a:t> patient will be classified as </a:t>
            </a:r>
            <a:r>
              <a:rPr lang="en-US" b="1" dirty="0"/>
              <a:t>healthy</a:t>
            </a:r>
            <a:r>
              <a:rPr lang="en-US" dirty="0"/>
              <a:t>, and will not receive further tests and treatment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70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19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A58C-770F-E7B1-E6E1-D089187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Confusion matrix</a:t>
            </a:r>
            <a:endParaRPr lang="id-ID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D64E39B-9661-E470-A111-1425BB85C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865" y="0"/>
            <a:ext cx="6267450" cy="6221025"/>
          </a:xfrm>
        </p:spPr>
      </p:pic>
    </p:spTree>
    <p:extLst>
      <p:ext uri="{BB962C8B-B14F-4D97-AF65-F5344CB8AC3E}">
        <p14:creationId xmlns:p14="http://schemas.microsoft.com/office/powerpoint/2010/main" val="3199862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B1C7-3639-06FA-B662-49413A74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Confusion matrix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75CA3C-F78A-FBD7-EFF1-23B059062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67" y="1036805"/>
            <a:ext cx="5569024" cy="52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3217E6-16CD-5426-D2D3-30919FB011D3}"/>
              </a:ext>
            </a:extLst>
          </p:cNvPr>
          <p:cNvSpPr txBox="1"/>
          <p:nvPr/>
        </p:nvSpPr>
        <p:spPr>
          <a:xfrm>
            <a:off x="176463" y="5967663"/>
            <a:ext cx="601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https://scottminer.rbind.io/post/multi-class-confusion-matrix/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987AD-1199-8564-5EF8-638D216CF99F}"/>
              </a:ext>
            </a:extLst>
          </p:cNvPr>
          <p:cNvSpPr txBox="1"/>
          <p:nvPr/>
        </p:nvSpPr>
        <p:spPr>
          <a:xfrm>
            <a:off x="4189147" y="527105"/>
            <a:ext cx="684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Imagine we have 50 iris instances in test set and here is the model’s prediction results…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406805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BF340-E4C2-8796-76B3-AE905B44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Metrics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89255F-B048-EF6B-B601-DDB69AEF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Accuracy</a:t>
            </a:r>
            <a:r>
              <a:rPr lang="en-US" dirty="0"/>
              <a:t>: the number of </a:t>
            </a:r>
            <a:r>
              <a:rPr lang="en-US" b="1" dirty="0"/>
              <a:t>correct predictions </a:t>
            </a:r>
            <a:r>
              <a:rPr lang="en-US" dirty="0"/>
              <a:t>(TP and TN) </a:t>
            </a:r>
            <a:r>
              <a:rPr lang="en-US" b="1" dirty="0"/>
              <a:t>divided by the number of all samples</a:t>
            </a:r>
            <a:r>
              <a:rPr lang="en-US" dirty="0"/>
              <a:t> (all entries of the confusion matrix summed up)</a:t>
            </a:r>
          </a:p>
          <a:p>
            <a:pPr lvl="1" eaLnBrk="1" hangingPunct="1">
              <a:defRPr/>
            </a:pPr>
            <a:r>
              <a:rPr lang="en-US" b="1" dirty="0">
                <a:solidFill>
                  <a:srgbClr val="3399FF"/>
                </a:solidFill>
              </a:rPr>
              <a:t>Accuracy = (TP+TN)/(TP+TN+FP+FN)</a:t>
            </a:r>
          </a:p>
          <a:p>
            <a:pPr eaLnBrk="1" hangingPunct="1">
              <a:defRPr/>
            </a:pPr>
            <a:r>
              <a:rPr lang="en-US" b="1" dirty="0"/>
              <a:t>Precision</a:t>
            </a:r>
            <a:r>
              <a:rPr lang="en-US" dirty="0"/>
              <a:t> or positive predictive value (PPV): Measures </a:t>
            </a:r>
            <a:r>
              <a:rPr lang="en-US" b="1" dirty="0"/>
              <a:t>how many of the samples predicted as positive are actually positive</a:t>
            </a:r>
          </a:p>
          <a:p>
            <a:pPr eaLnBrk="1" hangingPunct="1">
              <a:defRPr/>
            </a:pPr>
            <a:r>
              <a:rPr lang="en-US" dirty="0"/>
              <a:t>Precision is used as a performance metric when the goal is to </a:t>
            </a:r>
            <a:r>
              <a:rPr lang="en-US" b="1" dirty="0"/>
              <a:t>limit the number of false positives</a:t>
            </a:r>
          </a:p>
          <a:p>
            <a:pPr lvl="1" eaLnBrk="1" hangingPunct="1">
              <a:defRPr/>
            </a:pPr>
            <a:r>
              <a:rPr lang="en-US" b="1" dirty="0">
                <a:solidFill>
                  <a:srgbClr val="3399FF"/>
                </a:solidFill>
              </a:rPr>
              <a:t>Precision = TP/(TP+FP)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6381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DEC7-B862-7A40-BB65-2409E983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4B01-A157-8BFF-42A4-5020DFA85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Recall</a:t>
            </a:r>
            <a:r>
              <a:rPr lang="en-US" dirty="0"/>
              <a:t> or sensitivity, hit rate, or true positive rate (TPR): measures </a:t>
            </a:r>
            <a:r>
              <a:rPr lang="en-US" b="1" dirty="0"/>
              <a:t>how many of the positive samples are captured by the positive predictions</a:t>
            </a:r>
          </a:p>
          <a:p>
            <a:pPr eaLnBrk="1" hangingPunct="1">
              <a:defRPr/>
            </a:pPr>
            <a:r>
              <a:rPr lang="en-US" dirty="0"/>
              <a:t>Recall is used as performance metric when we need to </a:t>
            </a:r>
            <a:r>
              <a:rPr lang="en-US" b="1" dirty="0"/>
              <a:t>identify all positive samples</a:t>
            </a:r>
            <a:r>
              <a:rPr lang="en-US" dirty="0"/>
              <a:t>; that is, when it is important to </a:t>
            </a:r>
            <a:r>
              <a:rPr lang="en-US" b="1" dirty="0"/>
              <a:t>avoid false negatives</a:t>
            </a:r>
          </a:p>
          <a:p>
            <a:pPr lvl="1" eaLnBrk="1" hangingPunct="1">
              <a:defRPr/>
            </a:pPr>
            <a:r>
              <a:rPr lang="en-US" b="1" dirty="0">
                <a:solidFill>
                  <a:srgbClr val="3399FF"/>
                </a:solidFill>
              </a:rPr>
              <a:t>Recall = TP/(TP+FN)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09867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EEFFB-21C0-4AB8-9568-4FE8F565B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4136-514C-2F90-C5C2-C1ED1416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61576-6E53-C97E-C2C4-2852EB5DC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772" y="1825625"/>
            <a:ext cx="5459027" cy="4351338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3399FF"/>
                </a:solidFill>
              </a:rPr>
              <a:t>Accuracy = (TP+TN)/(TP+TN+FP+FN)</a:t>
            </a:r>
            <a:endParaRPr lang="en-US" dirty="0"/>
          </a:p>
          <a:p>
            <a:r>
              <a:rPr lang="en-US" dirty="0"/>
              <a:t>Accuracy = (18+16+13)/(18+16+1+2+13) = 47/50 = 94%</a:t>
            </a:r>
          </a:p>
          <a:p>
            <a:r>
              <a:rPr lang="en-US" b="1" dirty="0">
                <a:solidFill>
                  <a:srgbClr val="3399FF"/>
                </a:solidFill>
              </a:rPr>
              <a:t>Precision = TP/(TP+FP)</a:t>
            </a:r>
            <a:endParaRPr lang="en-US" dirty="0"/>
          </a:p>
          <a:p>
            <a:r>
              <a:rPr lang="en-US" dirty="0" err="1"/>
              <a:t>Setosa</a:t>
            </a:r>
            <a:r>
              <a:rPr lang="en-US" dirty="0"/>
              <a:t> precision = 18/(18+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) = 100%</a:t>
            </a:r>
          </a:p>
          <a:p>
            <a:r>
              <a:rPr lang="en-US" dirty="0"/>
              <a:t>Versicolor precision = 16/(16+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) = 16/18 = 89%</a:t>
            </a:r>
          </a:p>
          <a:p>
            <a:r>
              <a:rPr lang="en-US" dirty="0"/>
              <a:t>Virginica precision = 13/(13+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) = 13/14 = 93%</a:t>
            </a:r>
          </a:p>
          <a:p>
            <a:endParaRPr lang="id-ID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197BF9-B8F5-1D76-347D-5630825AE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7287"/>
            <a:ext cx="4726951" cy="442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136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FCAC0-728B-0F05-C890-681B72216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51FF-2CC3-46B9-6F5F-1740076F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AF8AA-9DD9-C0DD-851F-FBC63D33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772" y="1825625"/>
            <a:ext cx="5459027" cy="4351338"/>
          </a:xfrm>
        </p:spPr>
        <p:txBody>
          <a:bodyPr/>
          <a:lstStyle/>
          <a:p>
            <a:r>
              <a:rPr lang="en-US" b="1" dirty="0">
                <a:solidFill>
                  <a:srgbClr val="3399FF"/>
                </a:solidFill>
              </a:rPr>
              <a:t>Recall = TP/(TP+FN)</a:t>
            </a:r>
            <a:endParaRPr lang="en-US" dirty="0"/>
          </a:p>
          <a:p>
            <a:r>
              <a:rPr lang="en-US" dirty="0" err="1"/>
              <a:t>Setosa</a:t>
            </a:r>
            <a:r>
              <a:rPr lang="en-US" dirty="0"/>
              <a:t> recall = 18/(18+0) = 100%</a:t>
            </a:r>
          </a:p>
          <a:p>
            <a:r>
              <a:rPr lang="en-US" dirty="0"/>
              <a:t>Versicolor recall = 16/(16+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en-US" dirty="0"/>
              <a:t>) = 16/17 = 94%</a:t>
            </a:r>
          </a:p>
          <a:p>
            <a:r>
              <a:rPr lang="en-US" dirty="0"/>
              <a:t>Virginica recall = 13/(13+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en-US" dirty="0"/>
              <a:t>) = 13/15 = 87%</a:t>
            </a:r>
          </a:p>
          <a:p>
            <a:endParaRPr lang="id-ID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B4D13A-07B4-5817-05D7-28183AF5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7287"/>
            <a:ext cx="4726951" cy="442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46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10E0-5921-DED8-5A7E-C2E1B820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ROC curve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933A-59A0-7CBD-200F-F1037FE7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(Receiver Operating Characteristic) curve is a graphical representation of the </a:t>
            </a:r>
            <a:r>
              <a:rPr lang="en-US" b="1" dirty="0"/>
              <a:t>performance of the binary classifier at different classification thresholds</a:t>
            </a:r>
            <a:r>
              <a:rPr lang="en-US" dirty="0"/>
              <a:t>.</a:t>
            </a:r>
          </a:p>
          <a:p>
            <a:r>
              <a:rPr lang="en-US" dirty="0"/>
              <a:t>It plots the </a:t>
            </a:r>
            <a:r>
              <a:rPr lang="en-US" b="1" dirty="0"/>
              <a:t>true positive rate (TPR) and the false positive rate (FPR)</a:t>
            </a:r>
            <a:r>
              <a:rPr lang="en-US" dirty="0"/>
              <a:t> at different thresholds.</a:t>
            </a:r>
          </a:p>
          <a:p>
            <a:r>
              <a:rPr lang="en-US" dirty="0"/>
              <a:t>TPR: The percentage of </a:t>
            </a:r>
            <a:r>
              <a:rPr lang="en-US" b="1" dirty="0">
                <a:highlight>
                  <a:srgbClr val="00FF00"/>
                </a:highlight>
              </a:rPr>
              <a:t>positive instances correctly identified</a:t>
            </a:r>
            <a:r>
              <a:rPr lang="en-US" dirty="0"/>
              <a:t> by the classification </a:t>
            </a:r>
            <a:r>
              <a:rPr lang="en-US" b="1" dirty="0">
                <a:highlight>
                  <a:srgbClr val="00FF00"/>
                </a:highlight>
              </a:rPr>
              <a:t>of all actual positive cases (TP/(TP + FN))</a:t>
            </a:r>
            <a:r>
              <a:rPr lang="en-US" dirty="0"/>
              <a:t>.</a:t>
            </a:r>
          </a:p>
          <a:p>
            <a:r>
              <a:rPr lang="en-US" dirty="0"/>
              <a:t>FPR: the percentage of </a:t>
            </a:r>
            <a:r>
              <a:rPr lang="en-US" b="1" dirty="0">
                <a:highlight>
                  <a:srgbClr val="FFFF00"/>
                </a:highlight>
              </a:rPr>
              <a:t>negative cases incorrectly identified</a:t>
            </a:r>
            <a:r>
              <a:rPr lang="en-US" dirty="0"/>
              <a:t> by the classifier </a:t>
            </a:r>
            <a:r>
              <a:rPr lang="en-US" b="1" dirty="0">
                <a:highlight>
                  <a:srgbClr val="FFFF00"/>
                </a:highlight>
              </a:rPr>
              <a:t>from all actual negative cases (FP / (TN + FP))</a:t>
            </a:r>
            <a:endParaRPr lang="id-ID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6121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10E0-5921-DED8-5A7E-C2E1B820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ROC curve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933A-59A0-7CBD-200F-F1037FE71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1060" cy="4351338"/>
          </a:xfrm>
        </p:spPr>
        <p:txBody>
          <a:bodyPr/>
          <a:lstStyle/>
          <a:p>
            <a:r>
              <a:rPr lang="en-US" dirty="0"/>
              <a:t>The curve shows the balance between sensitivity (TPR) and specificity (FPR).</a:t>
            </a:r>
          </a:p>
          <a:p>
            <a:r>
              <a:rPr lang="en-US" dirty="0"/>
              <a:t>A classifier with a curve closer to the upper left corner shows better performance because it means fewer false positives and more real positives.</a:t>
            </a:r>
          </a:p>
          <a:p>
            <a:endParaRPr lang="en-US" dirty="0"/>
          </a:p>
          <a:p>
            <a:endParaRPr lang="id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290B45-47F6-5F9F-54D8-C50D98EB4208}"/>
              </a:ext>
            </a:extLst>
          </p:cNvPr>
          <p:cNvGrpSpPr/>
          <p:nvPr/>
        </p:nvGrpSpPr>
        <p:grpSpPr>
          <a:xfrm>
            <a:off x="6159260" y="1556631"/>
            <a:ext cx="5532599" cy="4620332"/>
            <a:chOff x="6159260" y="1085031"/>
            <a:chExt cx="5532599" cy="4620332"/>
          </a:xfrm>
        </p:grpSpPr>
        <p:pic>
          <p:nvPicPr>
            <p:cNvPr id="5" name="Picture 4" descr="A diagram of a curve&#10;&#10;Description automatically generated">
              <a:extLst>
                <a:ext uri="{FF2B5EF4-FFF2-40B4-BE49-F238E27FC236}">
                  <a16:creationId xmlns:a16="http://schemas.microsoft.com/office/drawing/2014/main" id="{990DFA6F-C852-7624-2D49-B4F79024A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159260" y="1085031"/>
              <a:ext cx="5532599" cy="4389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D3D4FB-595F-836A-0648-7B6B4BC716FF}"/>
                </a:ext>
              </a:extLst>
            </p:cNvPr>
            <p:cNvSpPr txBox="1"/>
            <p:nvPr/>
          </p:nvSpPr>
          <p:spPr>
            <a:xfrm>
              <a:off x="6159260" y="5474531"/>
              <a:ext cx="553259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900">
                  <a:hlinkClick r:id="rId3" tooltip="https://sefiks.com/2020/12/10/a-gentle-introduction-to-roc-curve-and-auc/"/>
                </a:rPr>
                <a:t>This Photo</a:t>
              </a:r>
              <a:r>
                <a:rPr lang="id-ID" sz="900"/>
                <a:t> by Unknown Author is licensed under </a:t>
              </a:r>
              <a:r>
                <a:rPr lang="id-ID" sz="900">
                  <a:hlinkClick r:id="rId4" tooltip="https://creativecommons.org/licenses/by/3.0/"/>
                </a:rPr>
                <a:t>CC BY</a:t>
              </a:r>
              <a:endParaRPr lang="id-ID" sz="900"/>
            </a:p>
          </p:txBody>
        </p:sp>
      </p:grpSp>
    </p:spTree>
    <p:extLst>
      <p:ext uri="{BB962C8B-B14F-4D97-AF65-F5344CB8AC3E}">
        <p14:creationId xmlns:p14="http://schemas.microsoft.com/office/powerpoint/2010/main" val="82293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10E0-5921-DED8-5A7E-C2E1B820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AUC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933A-59A0-7CBD-200F-F1037FE7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AUC is the area below the ROC curve and represents the probability that a randomly selected positive example is higher than a randomly selected negative example. </a:t>
            </a:r>
          </a:p>
          <a:p>
            <a:r>
              <a:rPr lang="en-US" dirty="0"/>
              <a:t>The AUC score runs from 0 to one, where:</a:t>
            </a:r>
          </a:p>
          <a:p>
            <a:pPr lvl="1"/>
            <a:r>
              <a:rPr lang="en-US" dirty="0"/>
              <a:t>AUC = 1: The classifier has </a:t>
            </a:r>
            <a:r>
              <a:rPr lang="en-US" b="1" dirty="0"/>
              <a:t>flawless performance</a:t>
            </a:r>
            <a:r>
              <a:rPr lang="en-US" dirty="0"/>
              <a:t>, distinguishing between positive and negative classifications.</a:t>
            </a:r>
          </a:p>
          <a:p>
            <a:pPr lvl="1"/>
            <a:r>
              <a:rPr lang="en-US" dirty="0"/>
              <a:t>AUC = 0.5: </a:t>
            </a:r>
            <a:r>
              <a:rPr lang="en-US" b="1" dirty="0"/>
              <a:t>chance performance</a:t>
            </a:r>
            <a:r>
              <a:rPr lang="en-US" dirty="0"/>
              <a:t>, indicating that the classifier performs </a:t>
            </a:r>
            <a:r>
              <a:rPr lang="en-US" b="1" dirty="0"/>
              <a:t>no better than chance guessing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AUC &gt; 0.5: Higher than random performance, indicating </a:t>
            </a:r>
            <a:r>
              <a:rPr lang="en-US" b="1" dirty="0"/>
              <a:t>some predictive potential</a:t>
            </a:r>
            <a:r>
              <a:rPr lang="en-US" dirty="0"/>
              <a:t>.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6441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831F5C-DAB1-8B9A-355A-F0462D0E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Missing data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A1D721-4DAD-1192-12B1-58A8A2A00B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7150" y="1283292"/>
            <a:ext cx="8324849" cy="40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B3640-D053-08B9-530B-8CEE31C96432}"/>
              </a:ext>
            </a:extLst>
          </p:cNvPr>
          <p:cNvSpPr txBox="1"/>
          <p:nvPr/>
        </p:nvSpPr>
        <p:spPr>
          <a:xfrm>
            <a:off x="204186" y="6010183"/>
            <a:ext cx="936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https://www.datasciencesmachinelearning.com/2018/11/handling-missing-values-in-python.html</a:t>
            </a:r>
          </a:p>
        </p:txBody>
      </p:sp>
    </p:spTree>
    <p:extLst>
      <p:ext uri="{BB962C8B-B14F-4D97-AF65-F5344CB8AC3E}">
        <p14:creationId xmlns:p14="http://schemas.microsoft.com/office/powerpoint/2010/main" val="429404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0A33-3459-5FB7-10E2-92EB4EAD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AUC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F1FDB-E7D9-4F79-F0CB-9B1C67AE3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AUC score greater than 0.8 is generally considered good, while a score greater than 0.9 is regarded as excellent. However, the model's usefulness is determined by the particular problem and use situation.</a:t>
            </a:r>
          </a:p>
          <a:p>
            <a:r>
              <a:rPr lang="en-US" dirty="0"/>
              <a:t>The points on the ROC curve closest to (0,1) show the best-performing thresholds for the current model; picking the proper threshold depends on the value of true positives against false positives in the specific application.</a:t>
            </a:r>
          </a:p>
          <a:p>
            <a:r>
              <a:rPr lang="en-US" dirty="0">
                <a:hlinkClick r:id="rId2"/>
              </a:rPr>
              <a:t>ROC Curve and AUC Value: </a:t>
            </a:r>
            <a:r>
              <a:rPr lang="id-ID" dirty="0">
                <a:hlinkClick r:id="rId2"/>
              </a:rPr>
              <a:t>https://youtu.be/QBVzZBsif20?si=pw_UAaV9aNus7-XQ</a:t>
            </a:r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616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610B-AB64-D1C4-EEC9-EAFB66977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1013514"/>
          </a:xfrm>
        </p:spPr>
        <p:txBody>
          <a:bodyPr>
            <a:noAutofit/>
          </a:bodyPr>
          <a:lstStyle/>
          <a:p>
            <a:r>
              <a:rPr lang="en-US" sz="3600" dirty="0"/>
              <a:t>What metrics to choose? A thought for class imbalance</a:t>
            </a:r>
            <a:endParaRPr lang="id-ID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B7A1-053D-1749-E2B9-77E97662A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6151"/>
            <a:ext cx="10515600" cy="4010812"/>
          </a:xfrm>
        </p:spPr>
        <p:txBody>
          <a:bodyPr/>
          <a:lstStyle/>
          <a:p>
            <a:r>
              <a:rPr lang="en-US" dirty="0"/>
              <a:t>Class imbalance is a frequent problem when working with real-world data—examples from </a:t>
            </a:r>
            <a:r>
              <a:rPr lang="en-US" b="1" dirty="0"/>
              <a:t>one or more classes are over-represented in a dataset</a:t>
            </a:r>
            <a:r>
              <a:rPr lang="en-US" dirty="0"/>
              <a:t>. This could happen in a variety of sectors, including spam filtering, fraud detection, and illness screening.</a:t>
            </a:r>
          </a:p>
          <a:p>
            <a:r>
              <a:rPr lang="en-US" dirty="0"/>
              <a:t>Assume that </a:t>
            </a:r>
            <a:r>
              <a:rPr lang="en-US" b="1" dirty="0"/>
              <a:t>a dataset of disease contained 90% healthy patients</a:t>
            </a:r>
            <a:r>
              <a:rPr lang="en-US" dirty="0"/>
              <a:t>. Training a model on such a dataset and achieving about 90% test accuracy would imply that our model has </a:t>
            </a:r>
            <a:r>
              <a:rPr lang="en-US" b="1" dirty="0"/>
              <a:t>learned nothing significant from the features in this dataset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4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179C-A215-9600-D3BC-F2ABC31B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What metrics to choose? A thought for class imbalance</a:t>
            </a:r>
            <a:endParaRPr lang="id-ID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1DDD-76FD-55C0-98C6-F5B19D306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fitting classifiers on such datasets, focus on metrics other than accuracy when comparing multiple models, such as precision, recall, the ROC curve—whatever is most important in our application.</a:t>
            </a:r>
          </a:p>
          <a:p>
            <a:r>
              <a:rPr lang="en-US" dirty="0"/>
              <a:t>If our aim is to </a:t>
            </a:r>
            <a:r>
              <a:rPr lang="en-US" b="1" dirty="0"/>
              <a:t>detect</a:t>
            </a:r>
            <a:r>
              <a:rPr lang="en-US" dirty="0"/>
              <a:t> the majority of </a:t>
            </a:r>
            <a:r>
              <a:rPr lang="en-US" b="1" dirty="0"/>
              <a:t>sick</a:t>
            </a:r>
            <a:r>
              <a:rPr lang="en-US" dirty="0"/>
              <a:t> </a:t>
            </a:r>
            <a:r>
              <a:rPr lang="en-US" b="1" dirty="0"/>
              <a:t>patients</a:t>
            </a:r>
            <a:r>
              <a:rPr lang="en-US" dirty="0"/>
              <a:t> in order to urge extra screening, </a:t>
            </a:r>
            <a:r>
              <a:rPr lang="en-US" b="1" dirty="0"/>
              <a:t>recall</a:t>
            </a:r>
            <a:r>
              <a:rPr lang="en-US" dirty="0"/>
              <a:t> should be our preferred statistic.</a:t>
            </a:r>
          </a:p>
          <a:p>
            <a:r>
              <a:rPr lang="en-US" b="1" dirty="0"/>
              <a:t>Precision</a:t>
            </a:r>
            <a:r>
              <a:rPr lang="en-US" dirty="0"/>
              <a:t> may be a more </a:t>
            </a:r>
            <a:r>
              <a:rPr lang="en-US" b="1" dirty="0"/>
              <a:t>relevant</a:t>
            </a:r>
            <a:r>
              <a:rPr lang="en-US" dirty="0"/>
              <a:t> metric </a:t>
            </a:r>
            <a:r>
              <a:rPr lang="en-US" b="1" dirty="0"/>
              <a:t>in spam filtering</a:t>
            </a:r>
            <a:r>
              <a:rPr lang="en-US" dirty="0"/>
              <a:t>, because we don't want to categorize emails as spam if the system isn't confident.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588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55F0B1-EFEB-C2EF-1E7F-6D4AE60C1A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197607" y="1135459"/>
            <a:ext cx="9796785" cy="458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41DEF3-3C8B-E68A-E955-9C10845A6A23}"/>
              </a:ext>
            </a:extLst>
          </p:cNvPr>
          <p:cNvSpPr txBox="1"/>
          <p:nvPr/>
        </p:nvSpPr>
        <p:spPr>
          <a:xfrm>
            <a:off x="3981450" y="5524500"/>
            <a:ext cx="799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https://www.analyticsvidhya.com/blog/2022/09/get-to-know-all-about-evaluation-metrics/</a:t>
            </a:r>
          </a:p>
        </p:txBody>
      </p:sp>
    </p:spTree>
    <p:extLst>
      <p:ext uri="{BB962C8B-B14F-4D97-AF65-F5344CB8AC3E}">
        <p14:creationId xmlns:p14="http://schemas.microsoft.com/office/powerpoint/2010/main" val="38175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A80349D-7C58-B091-2F49-65EE73D1B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3388" y="1177554"/>
            <a:ext cx="9625223" cy="485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6D4868-8215-15BE-87C6-B4CAE45C8280}"/>
              </a:ext>
            </a:extLst>
          </p:cNvPr>
          <p:cNvSpPr txBox="1"/>
          <p:nvPr/>
        </p:nvSpPr>
        <p:spPr>
          <a:xfrm>
            <a:off x="1283388" y="5828288"/>
            <a:ext cx="10405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https://www.markovml.com/blog/key-machine-learning-metrics-for-assessing-model-performance</a:t>
            </a:r>
          </a:p>
          <a:p>
            <a:r>
              <a:rPr lang="id-ID" dirty="0"/>
              <a:t>https://towardsdatascience.com/top-10-model-evaluation-metrics-for-classification-ml-models-a0a0f1d51b9</a:t>
            </a:r>
          </a:p>
        </p:txBody>
      </p:sp>
    </p:spTree>
    <p:extLst>
      <p:ext uri="{BB962C8B-B14F-4D97-AF65-F5344CB8AC3E}">
        <p14:creationId xmlns:p14="http://schemas.microsoft.com/office/powerpoint/2010/main" val="13360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72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0" dirty="0"/>
              <a:t>Missing value handling</a:t>
            </a:r>
            <a:endParaRPr lang="en-US" dirty="0"/>
          </a:p>
        </p:txBody>
      </p:sp>
      <p:sp>
        <p:nvSpPr>
          <p:cNvPr id="19456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The machine learning model's performance will be impacted by missing values.</a:t>
            </a:r>
          </a:p>
          <a:p>
            <a:pPr eaLnBrk="1" hangingPunct="1">
              <a:defRPr/>
            </a:pPr>
            <a:r>
              <a:rPr lang="en-US" dirty="0"/>
              <a:t>The following options are available for handling missing values:</a:t>
            </a:r>
          </a:p>
          <a:p>
            <a:pPr eaLnBrk="1" hangingPunct="1">
              <a:defRPr/>
            </a:pPr>
            <a:r>
              <a:rPr lang="en-US" dirty="0"/>
              <a:t>1. </a:t>
            </a:r>
            <a:r>
              <a:rPr lang="en-US" b="1" dirty="0"/>
              <a:t>Discard</a:t>
            </a:r>
            <a:r>
              <a:rPr lang="en-US" dirty="0"/>
              <a:t> samples that have values missing.</a:t>
            </a:r>
          </a:p>
          <a:p>
            <a:pPr eaLnBrk="1" hangingPunct="1">
              <a:defRPr/>
            </a:pPr>
            <a:r>
              <a:rPr lang="en-US" dirty="0"/>
              <a:t>2. </a:t>
            </a:r>
            <a:r>
              <a:rPr lang="en-US" b="1" dirty="0"/>
              <a:t>Manually</a:t>
            </a:r>
            <a:r>
              <a:rPr lang="en-US" dirty="0"/>
              <a:t> </a:t>
            </a:r>
            <a:r>
              <a:rPr lang="en-US" b="1" dirty="0"/>
              <a:t>enter</a:t>
            </a:r>
            <a:r>
              <a:rPr lang="en-US" dirty="0"/>
              <a:t> any missing values.</a:t>
            </a:r>
          </a:p>
          <a:p>
            <a:pPr eaLnBrk="1" hangingPunct="1">
              <a:defRPr/>
            </a:pPr>
            <a:r>
              <a:rPr lang="en-US" dirty="0"/>
              <a:t>3. </a:t>
            </a:r>
            <a:r>
              <a:rPr lang="en-US" b="1" dirty="0"/>
              <a:t>Use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centering</a:t>
            </a:r>
            <a:r>
              <a:rPr lang="en-US" dirty="0"/>
              <a:t> </a:t>
            </a:r>
            <a:r>
              <a:rPr lang="en-US" b="1" dirty="0"/>
              <a:t>metrics</a:t>
            </a:r>
            <a:r>
              <a:rPr lang="en-US" dirty="0"/>
              <a:t> like mean, median, and mode to fill in missing numbers.</a:t>
            </a:r>
          </a:p>
          <a:p>
            <a:pPr eaLnBrk="1" hangingPunct="1">
              <a:defRPr/>
            </a:pPr>
            <a:r>
              <a:rPr lang="en-US" dirty="0"/>
              <a:t>4. </a:t>
            </a:r>
            <a:r>
              <a:rPr lang="en-US" b="1" dirty="0"/>
              <a:t>Use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like regression, decision trees, KNN, etc. to fill in the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7163" y="6524625"/>
            <a:ext cx="6048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ras UAJY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C1E953-84B0-430C-8CC0-EF2DAC5583A7}" type="slidenum">
              <a:rPr lang="en-US" altLang="en-US" smtClean="0"/>
              <a:pPr>
                <a:defRPr/>
              </a:pPr>
              <a:t>9</a:t>
            </a:fld>
            <a:endParaRPr lang="en-US" altLang="en-US">
              <a:solidFill>
                <a:srgbClr val="FFCC66"/>
              </a:solidFill>
              <a:latin typeface="Eras UAJ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81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21AC45C-4AEF-4FD3-AFDF-88F5A829E2B8}" vid="{6659B132-E0EC-4A97-8BBA-FDDF77D390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698F57233D7141BE414A639F96E56A" ma:contentTypeVersion="4" ma:contentTypeDescription="Create a new document." ma:contentTypeScope="" ma:versionID="8ca9f6441793894c85ce24cda4c0e72a">
  <xsd:schema xmlns:xsd="http://www.w3.org/2001/XMLSchema" xmlns:xs="http://www.w3.org/2001/XMLSchema" xmlns:p="http://schemas.microsoft.com/office/2006/metadata/properties" xmlns:ns2="c949d0e8-2d88-4670-a37f-f054fee50e7d" targetNamespace="http://schemas.microsoft.com/office/2006/metadata/properties" ma:root="true" ma:fieldsID="39dfa1a2d7b6cfc94f2fb0a5e4331d9a" ns2:_="">
    <xsd:import namespace="c949d0e8-2d88-4670-a37f-f054fee50e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49d0e8-2d88-4670-a37f-f054fee50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A0F42-3D9E-4D60-A806-0913ED2EA2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959837-834A-4165-8B44-B11FF55ED49F}">
  <ds:schemaRefs>
    <ds:schemaRef ds:uri="http://purl.org/dc/elements/1.1/"/>
    <ds:schemaRef ds:uri="http://purl.org/dc/dcmitype/"/>
    <ds:schemaRef ds:uri="c949d0e8-2d88-4670-a37f-f054fee50e7d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2E0D236-2271-4733-B3B8-21C54841FE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49d0e8-2d88-4670-a37f-f054fee50e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UAJY_Versi_Foto_Putih</Template>
  <TotalTime>2133</TotalTime>
  <Words>3816</Words>
  <Application>Microsoft Office PowerPoint</Application>
  <PresentationFormat>Widescreen</PresentationFormat>
  <Paragraphs>367</Paragraphs>
  <Slides>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Courier New</vt:lpstr>
      <vt:lpstr>Eras UAJY</vt:lpstr>
      <vt:lpstr>Museo Slab 500</vt:lpstr>
      <vt:lpstr>SourceSerif4-Regular</vt:lpstr>
      <vt:lpstr>SourceSerif4-Semibold</vt:lpstr>
      <vt:lpstr>Times New Roman</vt:lpstr>
      <vt:lpstr>Office Theme</vt:lpstr>
      <vt:lpstr>Pembelajaran Mesin dan Pembelajaran Mendalam #2 Model Training and Evaluation</vt:lpstr>
      <vt:lpstr>Outline</vt:lpstr>
      <vt:lpstr>A little reminder</vt:lpstr>
      <vt:lpstr>(simple) Model training and testing</vt:lpstr>
      <vt:lpstr>PowerPoint Presentation</vt:lpstr>
      <vt:lpstr>Data Cleansing</vt:lpstr>
      <vt:lpstr>Data Cleansing</vt:lpstr>
      <vt:lpstr>Missing data</vt:lpstr>
      <vt:lpstr>Missing value handling</vt:lpstr>
      <vt:lpstr>PowerPoint Presentation</vt:lpstr>
      <vt:lpstr>Categorical Data Encoding</vt:lpstr>
      <vt:lpstr>Categorical data encoding: label</vt:lpstr>
      <vt:lpstr>Categorical data encoding: nominal features</vt:lpstr>
      <vt:lpstr>Categorical data encoding: nominal features</vt:lpstr>
      <vt:lpstr>Categorical data encoding: One-hot encoding</vt:lpstr>
      <vt:lpstr>One-hot encoding example</vt:lpstr>
      <vt:lpstr>Handling Categorical Data in Machine Learning: Easy Explanation for Data Science Interviews</vt:lpstr>
      <vt:lpstr>Data Scaling</vt:lpstr>
      <vt:lpstr>Feature scaling</vt:lpstr>
      <vt:lpstr>Why do you need to scale data in KNN</vt:lpstr>
      <vt:lpstr>Feature scaling</vt:lpstr>
      <vt:lpstr>Standardization</vt:lpstr>
      <vt:lpstr>Standardization vs Normalization</vt:lpstr>
      <vt:lpstr>Standardized and Normalized</vt:lpstr>
      <vt:lpstr>Unscaled vs scaled data</vt:lpstr>
      <vt:lpstr>Standardization vs Normalization Clearly Explained!</vt:lpstr>
      <vt:lpstr>Feature Selection</vt:lpstr>
      <vt:lpstr>Overfitting solutions</vt:lpstr>
      <vt:lpstr>Univariate statistics</vt:lpstr>
      <vt:lpstr>Univariate statistics</vt:lpstr>
      <vt:lpstr>Model-Based Feature Selection</vt:lpstr>
      <vt:lpstr>Model-Based Feature Selection</vt:lpstr>
      <vt:lpstr>Feature Importances</vt:lpstr>
      <vt:lpstr>Iterative Feature Selection</vt:lpstr>
      <vt:lpstr>Iterative Feature Selection</vt:lpstr>
      <vt:lpstr>Feature Selection in Machine Learning: Easy Explanation for Data Science Interviews</vt:lpstr>
      <vt:lpstr>Grid Search &amp; Cross Validation</vt:lpstr>
      <vt:lpstr>Grid Search</vt:lpstr>
      <vt:lpstr>Grid Search</vt:lpstr>
      <vt:lpstr>Naïve Grid Search</vt:lpstr>
      <vt:lpstr>Dangers of Overfitting Parameters and Validation Sets</vt:lpstr>
      <vt:lpstr>How to use train, validation, and test set</vt:lpstr>
      <vt:lpstr>Dangers of Overfitting Parameters and Validation Sets</vt:lpstr>
      <vt:lpstr>Machine Learning Fundamentals: Cross Validation</vt:lpstr>
      <vt:lpstr>Cross-Validation</vt:lpstr>
      <vt:lpstr>How k-fold cross-validation works</vt:lpstr>
      <vt:lpstr>Cross-Validation</vt:lpstr>
      <vt:lpstr>Stratified k-Fold Cross-Validation</vt:lpstr>
      <vt:lpstr>Stratified k-Fold Cross-Validation</vt:lpstr>
      <vt:lpstr>Grid Search with Cross-Validation</vt:lpstr>
      <vt:lpstr>Grid Search with Cross-Validation</vt:lpstr>
      <vt:lpstr>Grid Search with Cross-Validation</vt:lpstr>
      <vt:lpstr>Grid Search with Cross-Validation</vt:lpstr>
      <vt:lpstr>PowerPoint Presentation</vt:lpstr>
      <vt:lpstr>Grid Search with Cross-Validation</vt:lpstr>
      <vt:lpstr>Pipeline</vt:lpstr>
      <vt:lpstr>Why we need pipeline?</vt:lpstr>
      <vt:lpstr>If preprocessing outside CV loop</vt:lpstr>
      <vt:lpstr>Impact of information leakage</vt:lpstr>
      <vt:lpstr>What should be done (using pipeline and CV)</vt:lpstr>
      <vt:lpstr>What is pipeline?</vt:lpstr>
      <vt:lpstr>Pipeline example</vt:lpstr>
      <vt:lpstr>Pipeline-Training</vt:lpstr>
      <vt:lpstr>Pipeline-Testing</vt:lpstr>
      <vt:lpstr>How to use pipeline: simple example!</vt:lpstr>
      <vt:lpstr>How to use pipeline: standard example!</vt:lpstr>
      <vt:lpstr>Model Evaluation</vt:lpstr>
      <vt:lpstr>Keep the End Goal in Mind</vt:lpstr>
      <vt:lpstr>Model evaluation process</vt:lpstr>
      <vt:lpstr>Metrics for Binary Classification</vt:lpstr>
      <vt:lpstr>Confusion matrix</vt:lpstr>
      <vt:lpstr>Confusion matrix</vt:lpstr>
      <vt:lpstr>Evaluation Metrics</vt:lpstr>
      <vt:lpstr>Evaluation Metrics</vt:lpstr>
      <vt:lpstr>Confusion matrix</vt:lpstr>
      <vt:lpstr>Confusion matrix</vt:lpstr>
      <vt:lpstr>ROC curve</vt:lpstr>
      <vt:lpstr>ROC curve</vt:lpstr>
      <vt:lpstr>AUC</vt:lpstr>
      <vt:lpstr>AUC</vt:lpstr>
      <vt:lpstr>What metrics to choose? A thought for class imbalance</vt:lpstr>
      <vt:lpstr>What metrics to choose? A thought for class imbalance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Aloysius Gonzaga Pradnya Sidhawara S.T. M.Eng.</dc:creator>
  <cp:lastModifiedBy>Aloysius Gonzaga Pradnya S., S.T., M.Eng.</cp:lastModifiedBy>
  <cp:revision>225</cp:revision>
  <dcterms:created xsi:type="dcterms:W3CDTF">2021-08-27T03:30:23Z</dcterms:created>
  <dcterms:modified xsi:type="dcterms:W3CDTF">2024-09-16T08:11:20Z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0x0101008F698F57233D7141BE414A639F96E56A</vt:lpwstr>
  </property>
  <property fmtid="{D5CDD505-2E9C-101B-9397-08002B2CF9AE}" pid="3" name="Order">
    <vt:r8>1500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